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9" r:id="rId3"/>
    <p:sldId id="257" r:id="rId4"/>
    <p:sldId id="258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96327"/>
  </p:normalViewPr>
  <p:slideViewPr>
    <p:cSldViewPr snapToGrid="0" snapToObjects="1" showGuides="1">
      <p:cViewPr varScale="1">
        <p:scale>
          <a:sx n="102" d="100"/>
          <a:sy n="102" d="100"/>
        </p:scale>
        <p:origin x="192" y="6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A7BD5E-30B9-9A40-B840-05E1ECA1B1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BA0A363-0164-9447-9A3B-63595432CF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936014-62DB-ED41-83AF-FB94900C46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50B33-35DB-1647-9358-7954254CA446}" type="datetimeFigureOut">
              <a:rPr lang="en-US" smtClean="0"/>
              <a:t>5/27/20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3C4C64-1E60-4642-8EE4-51BACCC602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09A72C-1624-3247-9FA8-487E40BEC9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54C5F-00BF-5945-A7CB-A8C7109417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04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5FCF5D-7135-E844-B4AB-40A125836D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EF047FB-6D30-6240-A7CF-FD87E9CA3C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AC9CB7-8000-2D46-96F4-0D6037FC5C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50B33-35DB-1647-9358-7954254CA446}" type="datetimeFigureOut">
              <a:rPr lang="en-US" smtClean="0"/>
              <a:t>5/27/20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77409D-C899-5B4F-8F4D-2B40B00428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B386A3-B07F-F847-BC81-7E1D67A6F0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54C5F-00BF-5945-A7CB-A8C7109417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6541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29FA89D-2115-0C45-819A-01169BCD05E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F188A8E-6D39-394B-95C2-2CE3EBB9BC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D1B16B-CA98-A046-8684-C3A39D10AB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50B33-35DB-1647-9358-7954254CA446}" type="datetimeFigureOut">
              <a:rPr lang="en-US" smtClean="0"/>
              <a:t>5/27/20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609AEF-4AF4-694C-A13B-E9A5704B48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C97B19-8465-FF45-954A-4C5435D0A3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54C5F-00BF-5945-A7CB-A8C7109417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2444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9910FD-D724-4F4F-93D4-D25FDD108D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A46426-1BFA-C847-9FD2-50286E2775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307725-634C-1347-ADC9-2C256CC54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50B33-35DB-1647-9358-7954254CA446}" type="datetimeFigureOut">
              <a:rPr lang="en-US" smtClean="0"/>
              <a:t>5/27/20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6C865E-A979-ED42-A115-50E491FAC1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30CF0D-3B0F-4744-85AE-677FC27741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54C5F-00BF-5945-A7CB-A8C7109417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1781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5F1714-E42D-BF46-98E1-B88D3F52AC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BEAC66-ECF1-604A-B454-0C8264BE60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5C3B6B-AFBA-FC40-8DCA-9F120370CE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50B33-35DB-1647-9358-7954254CA446}" type="datetimeFigureOut">
              <a:rPr lang="en-US" smtClean="0"/>
              <a:t>5/27/20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B61A37-7972-7441-A92A-0495D6316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B23044-5B03-3C4D-998C-C02738280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54C5F-00BF-5945-A7CB-A8C7109417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3566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983866-BC07-A542-A21A-4CCEFE9D8F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7713F9-EE22-CA42-B4F1-85290F2B19F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D29F00-48DE-2640-BFFC-C5B2B40623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764A58-9730-C14D-A7FE-8EC9FBAC93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50B33-35DB-1647-9358-7954254CA446}" type="datetimeFigureOut">
              <a:rPr lang="en-US" smtClean="0"/>
              <a:t>5/27/20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336437C-A5BA-0E42-8FA3-570F74F698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C49733-3B1F-D440-9F6E-B12AD170ED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54C5F-00BF-5945-A7CB-A8C7109417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3932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030E44-B39D-184A-A6C7-7D31290B8E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32626D-3812-4341-B70A-4ABE4C745D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9B373C-C530-C745-A715-0C6AAF23EF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49EAC19-3237-DB4C-8D4B-46438D0162C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0CE63BB-3013-1A42-9185-1A6BD26BF10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44E316D-0F10-DF47-85E9-14368ED71B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50B33-35DB-1647-9358-7954254CA446}" type="datetimeFigureOut">
              <a:rPr lang="en-US" smtClean="0"/>
              <a:t>5/27/20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DEF799A-3C61-D84E-80A1-E9C4E2E608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EE77C2-D09E-F349-80DA-53FF57A0F6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54C5F-00BF-5945-A7CB-A8C7109417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8848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604B6C-E2C3-154B-9A95-1A8277CC40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4A653CD-A57A-BA4F-A33A-A41D3CAA86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50B33-35DB-1647-9358-7954254CA446}" type="datetimeFigureOut">
              <a:rPr lang="en-US" smtClean="0"/>
              <a:t>5/27/20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42B294-BD6F-BF40-AB47-DEA1EFE2DD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E1A81A-DF0F-5240-AB8A-409E98D3B5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54C5F-00BF-5945-A7CB-A8C7109417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0682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09E6A67-00CA-6E4F-90A3-5C3D0B609F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50B33-35DB-1647-9358-7954254CA446}" type="datetimeFigureOut">
              <a:rPr lang="en-US" smtClean="0"/>
              <a:t>5/27/20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897BE4-E241-AE40-8F97-CA9E577EC3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95023B-C66E-C24D-8696-795FB21D9F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54C5F-00BF-5945-A7CB-A8C7109417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8747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44521E-BA61-AD41-907F-EF628D41FD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D08ACB-39DE-0E4C-BAB6-9BC79B9645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50FFC4-275E-CD47-B159-CFAA96032C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03EF53-CAB4-F34F-83FB-0F6A15C753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50B33-35DB-1647-9358-7954254CA446}" type="datetimeFigureOut">
              <a:rPr lang="en-US" smtClean="0"/>
              <a:t>5/27/20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E83385-06EB-C941-8953-C9FB630037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9C1923-4282-BE42-9A1D-35C12C5B05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54C5F-00BF-5945-A7CB-A8C7109417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2659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C25CE2-AEA2-5E4D-AA2B-FDFCB5EC55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AC7C5EE-C3BE-014C-8EE3-ED6B7BBDCFD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64B20C-B71C-DF49-86BF-DD895DEF98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5C4D4C-7107-BC4C-9A29-63B55F4E67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50B33-35DB-1647-9358-7954254CA446}" type="datetimeFigureOut">
              <a:rPr lang="en-US" smtClean="0"/>
              <a:t>5/27/20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7CC79E-5A10-784A-9C80-C3B86FA17D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0C93C3-CE05-CA4D-9121-AB9807921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54C5F-00BF-5945-A7CB-A8C7109417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3092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8F1CCD7-8C00-F040-A148-C143A614B9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D7F845-A413-6D46-8893-E75DC188FB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AAB60B-3E85-7648-A9AE-0DFAE708289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150B33-35DB-1647-9358-7954254CA446}" type="datetimeFigureOut">
              <a:rPr lang="en-US" smtClean="0"/>
              <a:t>5/27/20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06F9C2-CE00-4941-91D2-8A535BB083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062468-AD56-AF40-BE43-8BBAC97341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E54C5F-00BF-5945-A7CB-A8C7109417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089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619035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CBE96C-BC2F-5F49-93B9-B9C1B76344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58512" y="914396"/>
            <a:ext cx="6439807" cy="1349829"/>
          </a:xfrm>
        </p:spPr>
        <p:txBody>
          <a:bodyPr>
            <a:normAutofit/>
          </a:bodyPr>
          <a:lstStyle/>
          <a:p>
            <a:r>
              <a:rPr lang="en-US" sz="3700" cap="all" spc="200" dirty="0">
                <a:solidFill>
                  <a:srgbClr val="002D4D"/>
                </a:solidFill>
                <a:latin typeface="Carter Sans Std" charset="0"/>
              </a:rPr>
              <a:t>Headline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955D20-BF15-204E-8E20-A16FC4249B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21738" y="2220687"/>
            <a:ext cx="8319013" cy="4412341"/>
          </a:xfrm>
        </p:spPr>
        <p:txBody>
          <a:bodyPr/>
          <a:lstStyle/>
          <a:p>
            <a:r>
              <a:rPr lang="en-US" sz="2700" dirty="0" err="1">
                <a:solidFill>
                  <a:srgbClr val="4F6369"/>
                </a:solidFill>
                <a:latin typeface="National-Book" charset="0"/>
              </a:rPr>
              <a:t>Haec</a:t>
            </a:r>
            <a:r>
              <a:rPr lang="en-US" sz="2700" dirty="0">
                <a:solidFill>
                  <a:srgbClr val="4F6369"/>
                </a:solidFill>
                <a:latin typeface="National-Book" charset="0"/>
              </a:rPr>
              <a:t> </a:t>
            </a:r>
            <a:r>
              <a:rPr lang="en-US" sz="2700" dirty="0" err="1">
                <a:solidFill>
                  <a:srgbClr val="4F6369"/>
                </a:solidFill>
                <a:latin typeface="National-Book" charset="0"/>
              </a:rPr>
              <a:t>disserens</a:t>
            </a:r>
            <a:r>
              <a:rPr lang="en-US" sz="2700" dirty="0">
                <a:solidFill>
                  <a:srgbClr val="4F6369"/>
                </a:solidFill>
                <a:latin typeface="National-Book" charset="0"/>
              </a:rPr>
              <a:t> qua de re </a:t>
            </a:r>
            <a:r>
              <a:rPr lang="en-US" sz="2700" dirty="0" err="1">
                <a:solidFill>
                  <a:srgbClr val="4F6369"/>
                </a:solidFill>
                <a:latin typeface="National-Book" charset="0"/>
              </a:rPr>
              <a:t>agatur</a:t>
            </a:r>
            <a:r>
              <a:rPr lang="en-US" sz="2700" dirty="0">
                <a:solidFill>
                  <a:srgbClr val="4F6369"/>
                </a:solidFill>
                <a:latin typeface="National-Book" charset="0"/>
              </a:rPr>
              <a:t> </a:t>
            </a:r>
            <a:r>
              <a:rPr lang="en-US" sz="2700" dirty="0" err="1">
                <a:solidFill>
                  <a:srgbClr val="4F6369"/>
                </a:solidFill>
                <a:latin typeface="National-Book" charset="0"/>
              </a:rPr>
              <a:t>consistat</a:t>
            </a:r>
            <a:r>
              <a:rPr lang="en-US" sz="2700" dirty="0">
                <a:solidFill>
                  <a:srgbClr val="4F6369"/>
                </a:solidFill>
                <a:latin typeface="National-Book" charset="0"/>
              </a:rPr>
              <a:t> non </a:t>
            </a:r>
            <a:r>
              <a:rPr lang="en-US" sz="2700" dirty="0" err="1">
                <a:solidFill>
                  <a:srgbClr val="4F6369"/>
                </a:solidFill>
                <a:latin typeface="National-Book" charset="0"/>
              </a:rPr>
              <a:t>videt</a:t>
            </a:r>
            <a:r>
              <a:rPr lang="en-US" sz="2700" dirty="0">
                <a:solidFill>
                  <a:srgbClr val="4F6369"/>
                </a:solidFill>
                <a:latin typeface="National-Book" charset="0"/>
              </a:rPr>
              <a:t>. </a:t>
            </a:r>
          </a:p>
          <a:p>
            <a:r>
              <a:rPr lang="en-US" sz="2700" dirty="0">
                <a:solidFill>
                  <a:srgbClr val="4F6369"/>
                </a:solidFill>
                <a:latin typeface="National-Book" charset="0"/>
              </a:rPr>
              <a:t>Non </a:t>
            </a:r>
            <a:r>
              <a:rPr lang="en-US" sz="2700" dirty="0" err="1">
                <a:solidFill>
                  <a:srgbClr val="4F6369"/>
                </a:solidFill>
                <a:latin typeface="National-Book" charset="0"/>
              </a:rPr>
              <a:t>enim</a:t>
            </a:r>
            <a:r>
              <a:rPr lang="en-US" sz="2700" dirty="0">
                <a:solidFill>
                  <a:srgbClr val="4F6369"/>
                </a:solidFill>
                <a:latin typeface="National-Book" charset="0"/>
              </a:rPr>
              <a:t> </a:t>
            </a:r>
            <a:r>
              <a:rPr lang="en-US" sz="2700" dirty="0" err="1">
                <a:solidFill>
                  <a:srgbClr val="4F6369"/>
                </a:solidFill>
                <a:latin typeface="National-Book" charset="0"/>
              </a:rPr>
              <a:t>si</a:t>
            </a:r>
            <a:r>
              <a:rPr lang="en-US" sz="2700" dirty="0">
                <a:solidFill>
                  <a:srgbClr val="4F6369"/>
                </a:solidFill>
                <a:latin typeface="National-Book" charset="0"/>
              </a:rPr>
              <a:t> </a:t>
            </a:r>
            <a:r>
              <a:rPr lang="en-US" sz="2700" dirty="0" err="1">
                <a:solidFill>
                  <a:srgbClr val="4F6369"/>
                </a:solidFill>
                <a:latin typeface="National-Book" charset="0"/>
              </a:rPr>
              <a:t>alii</a:t>
            </a:r>
            <a:r>
              <a:rPr lang="en-US" sz="2700" dirty="0">
                <a:solidFill>
                  <a:srgbClr val="4F6369"/>
                </a:solidFill>
                <a:latin typeface="National-Book" charset="0"/>
              </a:rPr>
              <a:t> ad alia </a:t>
            </a:r>
            <a:r>
              <a:rPr lang="en-US" sz="2700" dirty="0" err="1">
                <a:solidFill>
                  <a:srgbClr val="4F6369"/>
                </a:solidFill>
                <a:latin typeface="National-Book" charset="0"/>
              </a:rPr>
              <a:t>propensiores</a:t>
            </a:r>
            <a:r>
              <a:rPr lang="en-US" sz="2700" dirty="0">
                <a:solidFill>
                  <a:srgbClr val="4F6369"/>
                </a:solidFill>
                <a:latin typeface="National-Book" charset="0"/>
              </a:rPr>
              <a:t> sunt </a:t>
            </a:r>
            <a:r>
              <a:rPr lang="en-US" sz="2700" dirty="0" err="1">
                <a:solidFill>
                  <a:srgbClr val="4F6369"/>
                </a:solidFill>
                <a:latin typeface="National-Book" charset="0"/>
              </a:rPr>
              <a:t>pter</a:t>
            </a:r>
            <a:r>
              <a:rPr lang="en-US" sz="2700" dirty="0">
                <a:solidFill>
                  <a:srgbClr val="4F6369"/>
                </a:solidFill>
                <a:latin typeface="National-Book" charset="0"/>
              </a:rPr>
              <a:t> </a:t>
            </a:r>
            <a:r>
              <a:rPr lang="en-US" sz="2700" dirty="0" err="1">
                <a:solidFill>
                  <a:srgbClr val="4F6369"/>
                </a:solidFill>
                <a:latin typeface="National-Book" charset="0"/>
              </a:rPr>
              <a:t>causas</a:t>
            </a:r>
            <a:r>
              <a:rPr lang="en-US" sz="2700" dirty="0">
                <a:solidFill>
                  <a:srgbClr val="4F6369"/>
                </a:solidFill>
                <a:latin typeface="National-Book" charset="0"/>
              </a:rPr>
              <a:t>.</a:t>
            </a:r>
          </a:p>
          <a:p>
            <a:r>
              <a:rPr lang="en-US" sz="2700" dirty="0" err="1">
                <a:solidFill>
                  <a:srgbClr val="4F6369"/>
                </a:solidFill>
                <a:latin typeface="National-Book" charset="0"/>
              </a:rPr>
              <a:t>Haec</a:t>
            </a:r>
            <a:r>
              <a:rPr lang="en-US" sz="2700" dirty="0">
                <a:solidFill>
                  <a:srgbClr val="4F6369"/>
                </a:solidFill>
                <a:latin typeface="National-Book" charset="0"/>
              </a:rPr>
              <a:t> </a:t>
            </a:r>
            <a:r>
              <a:rPr lang="en-US" sz="2700" dirty="0" err="1">
                <a:solidFill>
                  <a:srgbClr val="4F6369"/>
                </a:solidFill>
                <a:latin typeface="National-Book" charset="0"/>
              </a:rPr>
              <a:t>disserens</a:t>
            </a:r>
            <a:r>
              <a:rPr lang="en-US" sz="2700" dirty="0">
                <a:solidFill>
                  <a:srgbClr val="4F6369"/>
                </a:solidFill>
                <a:latin typeface="National-Book" charset="0"/>
              </a:rPr>
              <a:t> </a:t>
            </a:r>
            <a:r>
              <a:rPr lang="en-US" sz="2700" dirty="0" err="1">
                <a:solidFill>
                  <a:srgbClr val="4F6369"/>
                </a:solidFill>
                <a:latin typeface="National-Book" charset="0"/>
              </a:rPr>
              <a:t>serquo</a:t>
            </a:r>
            <a:r>
              <a:rPr lang="en-US" sz="2700" dirty="0">
                <a:solidFill>
                  <a:srgbClr val="4F6369"/>
                </a:solidFill>
                <a:latin typeface="National-Book" charset="0"/>
              </a:rPr>
              <a:t> causa </a:t>
            </a:r>
            <a:r>
              <a:rPr lang="en-US" sz="2700" dirty="0" err="1">
                <a:solidFill>
                  <a:srgbClr val="4F6369"/>
                </a:solidFill>
                <a:latin typeface="National-Book" charset="0"/>
              </a:rPr>
              <a:t>consistat</a:t>
            </a:r>
            <a:r>
              <a:rPr lang="en-US" sz="2700" dirty="0">
                <a:solidFill>
                  <a:srgbClr val="4F6369"/>
                </a:solidFill>
                <a:latin typeface="National-Book" charset="0"/>
              </a:rPr>
              <a:t> non </a:t>
            </a:r>
            <a:r>
              <a:rPr lang="en-US" sz="2700" dirty="0" err="1">
                <a:solidFill>
                  <a:srgbClr val="4F6369"/>
                </a:solidFill>
                <a:latin typeface="National-Book" charset="0"/>
              </a:rPr>
              <a:t>videt</a:t>
            </a:r>
            <a:r>
              <a:rPr lang="en-US" sz="2700" dirty="0">
                <a:solidFill>
                  <a:srgbClr val="4F6369"/>
                </a:solidFill>
                <a:latin typeface="National-Book" charset="0"/>
              </a:rPr>
              <a:t>. </a:t>
            </a:r>
          </a:p>
          <a:p>
            <a:r>
              <a:rPr lang="en-US" sz="2700" dirty="0">
                <a:solidFill>
                  <a:srgbClr val="4F6369"/>
                </a:solidFill>
                <a:latin typeface="National-Book" charset="0"/>
              </a:rPr>
              <a:t>Non </a:t>
            </a:r>
            <a:r>
              <a:rPr lang="en-US" sz="2700" dirty="0" err="1">
                <a:solidFill>
                  <a:srgbClr val="4F6369"/>
                </a:solidFill>
                <a:latin typeface="National-Book" charset="0"/>
              </a:rPr>
              <a:t>enim</a:t>
            </a:r>
            <a:r>
              <a:rPr lang="en-US" sz="2700" dirty="0">
                <a:solidFill>
                  <a:srgbClr val="4F6369"/>
                </a:solidFill>
                <a:latin typeface="National-Book" charset="0"/>
              </a:rPr>
              <a:t> </a:t>
            </a:r>
            <a:r>
              <a:rPr lang="en-US" sz="2700" dirty="0" err="1">
                <a:solidFill>
                  <a:srgbClr val="4F6369"/>
                </a:solidFill>
                <a:latin typeface="National-Book" charset="0"/>
              </a:rPr>
              <a:t>si</a:t>
            </a:r>
            <a:r>
              <a:rPr lang="en-US" sz="2700" dirty="0">
                <a:solidFill>
                  <a:srgbClr val="4F6369"/>
                </a:solidFill>
                <a:latin typeface="National-Book" charset="0"/>
              </a:rPr>
              <a:t> </a:t>
            </a:r>
            <a:r>
              <a:rPr lang="en-US" sz="2700" dirty="0" err="1">
                <a:solidFill>
                  <a:srgbClr val="4F6369"/>
                </a:solidFill>
                <a:latin typeface="National-Book" charset="0"/>
              </a:rPr>
              <a:t>alii</a:t>
            </a:r>
            <a:r>
              <a:rPr lang="en-US" sz="2700" dirty="0">
                <a:solidFill>
                  <a:srgbClr val="4F6369"/>
                </a:solidFill>
                <a:latin typeface="National-Book" charset="0"/>
              </a:rPr>
              <a:t> ad alia </a:t>
            </a:r>
            <a:r>
              <a:rPr lang="en-US" sz="2700" dirty="0" err="1">
                <a:solidFill>
                  <a:srgbClr val="4F6369"/>
                </a:solidFill>
                <a:latin typeface="National-Book" charset="0"/>
              </a:rPr>
              <a:t>properes</a:t>
            </a:r>
            <a:r>
              <a:rPr lang="en-US" sz="2700" dirty="0">
                <a:solidFill>
                  <a:srgbClr val="4F6369"/>
                </a:solidFill>
                <a:latin typeface="National-Book" charset="0"/>
              </a:rPr>
              <a:t> sunt propter </a:t>
            </a:r>
            <a:r>
              <a:rPr lang="en-US" sz="2700" dirty="0" err="1">
                <a:solidFill>
                  <a:srgbClr val="4F6369"/>
                </a:solidFill>
                <a:latin typeface="National-Book" charset="0"/>
              </a:rPr>
              <a:t>causas</a:t>
            </a:r>
            <a:r>
              <a:rPr lang="en-US" sz="2700" dirty="0">
                <a:solidFill>
                  <a:srgbClr val="4F6369"/>
                </a:solidFill>
                <a:latin typeface="National-Book" charset="0"/>
              </a:rPr>
              <a:t>.</a:t>
            </a:r>
          </a:p>
          <a:p>
            <a:r>
              <a:rPr lang="en-US" sz="2700" dirty="0" err="1">
                <a:solidFill>
                  <a:srgbClr val="4F6369"/>
                </a:solidFill>
                <a:latin typeface="National-Book" charset="0"/>
              </a:rPr>
              <a:t>Haec</a:t>
            </a:r>
            <a:r>
              <a:rPr lang="en-US" sz="2700" dirty="0">
                <a:solidFill>
                  <a:srgbClr val="4F6369"/>
                </a:solidFill>
                <a:latin typeface="National-Book" charset="0"/>
              </a:rPr>
              <a:t> </a:t>
            </a:r>
            <a:r>
              <a:rPr lang="en-US" sz="2700" dirty="0" err="1">
                <a:solidFill>
                  <a:srgbClr val="4F6369"/>
                </a:solidFill>
                <a:latin typeface="National-Book" charset="0"/>
              </a:rPr>
              <a:t>disserens</a:t>
            </a:r>
            <a:r>
              <a:rPr lang="en-US" sz="2700" dirty="0">
                <a:solidFill>
                  <a:srgbClr val="4F6369"/>
                </a:solidFill>
                <a:latin typeface="National-Book" charset="0"/>
              </a:rPr>
              <a:t> qua de re </a:t>
            </a:r>
            <a:r>
              <a:rPr lang="en-US" sz="2700" dirty="0" err="1">
                <a:solidFill>
                  <a:srgbClr val="4F6369"/>
                </a:solidFill>
                <a:latin typeface="National-Book" charset="0"/>
              </a:rPr>
              <a:t>agatur</a:t>
            </a:r>
            <a:r>
              <a:rPr lang="en-US" sz="2700" dirty="0">
                <a:solidFill>
                  <a:srgbClr val="4F6369"/>
                </a:solidFill>
                <a:latin typeface="National-Book" charset="0"/>
              </a:rPr>
              <a:t> </a:t>
            </a:r>
            <a:r>
              <a:rPr lang="en-US" sz="2700" dirty="0" err="1">
                <a:solidFill>
                  <a:srgbClr val="4F6369"/>
                </a:solidFill>
                <a:latin typeface="National-Book" charset="0"/>
              </a:rPr>
              <a:t>consistat</a:t>
            </a:r>
            <a:r>
              <a:rPr lang="en-US" sz="2700" dirty="0">
                <a:solidFill>
                  <a:srgbClr val="4F6369"/>
                </a:solidFill>
                <a:latin typeface="National-Book" charset="0"/>
              </a:rPr>
              <a:t> non </a:t>
            </a:r>
            <a:r>
              <a:rPr lang="en-US" sz="2700" dirty="0" err="1">
                <a:solidFill>
                  <a:srgbClr val="4F6369"/>
                </a:solidFill>
                <a:latin typeface="National-Book" charset="0"/>
              </a:rPr>
              <a:t>videt</a:t>
            </a:r>
            <a:r>
              <a:rPr lang="en-US" sz="2700" dirty="0">
                <a:solidFill>
                  <a:srgbClr val="4F6369"/>
                </a:solidFill>
                <a:latin typeface="National-Book" charset="0"/>
              </a:rPr>
              <a:t>. </a:t>
            </a:r>
          </a:p>
          <a:p>
            <a:r>
              <a:rPr lang="en-US" sz="2700" dirty="0">
                <a:solidFill>
                  <a:srgbClr val="4F6369"/>
                </a:solidFill>
                <a:latin typeface="National-Book" charset="0"/>
              </a:rPr>
              <a:t>Non </a:t>
            </a:r>
            <a:r>
              <a:rPr lang="en-US" sz="2700" dirty="0" err="1">
                <a:solidFill>
                  <a:srgbClr val="4F6369"/>
                </a:solidFill>
                <a:latin typeface="National-Book" charset="0"/>
              </a:rPr>
              <a:t>enim</a:t>
            </a:r>
            <a:r>
              <a:rPr lang="en-US" sz="2700" dirty="0">
                <a:solidFill>
                  <a:srgbClr val="4F6369"/>
                </a:solidFill>
                <a:latin typeface="National-Book" charset="0"/>
              </a:rPr>
              <a:t> </a:t>
            </a:r>
            <a:r>
              <a:rPr lang="en-US" sz="2700" dirty="0" err="1">
                <a:solidFill>
                  <a:srgbClr val="4F6369"/>
                </a:solidFill>
                <a:latin typeface="National-Book" charset="0"/>
              </a:rPr>
              <a:t>si</a:t>
            </a:r>
            <a:r>
              <a:rPr lang="en-US" sz="2700" dirty="0">
                <a:solidFill>
                  <a:srgbClr val="4F6369"/>
                </a:solidFill>
                <a:latin typeface="National-Book" charset="0"/>
              </a:rPr>
              <a:t> </a:t>
            </a:r>
            <a:r>
              <a:rPr lang="en-US" sz="2700" dirty="0" err="1">
                <a:solidFill>
                  <a:srgbClr val="4F6369"/>
                </a:solidFill>
                <a:latin typeface="National-Book" charset="0"/>
              </a:rPr>
              <a:t>alii</a:t>
            </a:r>
            <a:r>
              <a:rPr lang="en-US" sz="2700" dirty="0">
                <a:solidFill>
                  <a:srgbClr val="4F6369"/>
                </a:solidFill>
                <a:latin typeface="National-Book" charset="0"/>
              </a:rPr>
              <a:t> ad alia </a:t>
            </a:r>
            <a:r>
              <a:rPr lang="en-US" sz="2700" dirty="0" err="1">
                <a:solidFill>
                  <a:srgbClr val="4F6369"/>
                </a:solidFill>
                <a:latin typeface="National-Book" charset="0"/>
              </a:rPr>
              <a:t>propensiores</a:t>
            </a:r>
            <a:r>
              <a:rPr lang="en-US" sz="2700" dirty="0">
                <a:solidFill>
                  <a:srgbClr val="4F6369"/>
                </a:solidFill>
                <a:latin typeface="National-Book" charset="0"/>
              </a:rPr>
              <a:t> sunt </a:t>
            </a:r>
            <a:r>
              <a:rPr lang="en-US" sz="2700" dirty="0" err="1">
                <a:solidFill>
                  <a:srgbClr val="4F6369"/>
                </a:solidFill>
                <a:latin typeface="National-Book" charset="0"/>
              </a:rPr>
              <a:t>pter</a:t>
            </a:r>
            <a:r>
              <a:rPr lang="en-US" sz="2700" dirty="0">
                <a:solidFill>
                  <a:srgbClr val="4F6369"/>
                </a:solidFill>
                <a:latin typeface="National-Book" charset="0"/>
              </a:rPr>
              <a:t> </a:t>
            </a:r>
            <a:r>
              <a:rPr lang="en-US" sz="2700" dirty="0" err="1">
                <a:solidFill>
                  <a:srgbClr val="4F6369"/>
                </a:solidFill>
                <a:latin typeface="National-Book" charset="0"/>
              </a:rPr>
              <a:t>causas</a:t>
            </a:r>
            <a:r>
              <a:rPr lang="en-US" sz="2700" dirty="0">
                <a:solidFill>
                  <a:srgbClr val="4F6369"/>
                </a:solidFill>
                <a:latin typeface="National-Book" charset="0"/>
              </a:rPr>
              <a:t>.</a:t>
            </a:r>
          </a:p>
          <a:p>
            <a:endParaRPr lang="en-US" sz="2700" dirty="0">
              <a:solidFill>
                <a:srgbClr val="4F6369"/>
              </a:solidFill>
              <a:latin typeface="National-Book" charset="0"/>
            </a:endParaRPr>
          </a:p>
          <a:p>
            <a:endParaRPr lang="en-US" dirty="0">
              <a:solidFill>
                <a:srgbClr val="4F6369"/>
              </a:solidFill>
              <a:latin typeface="National-Boo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12487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4548A77A-02D7-334B-931A-0C41205CFF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28843" y="1398482"/>
            <a:ext cx="6439807" cy="1349829"/>
          </a:xfrm>
        </p:spPr>
        <p:txBody>
          <a:bodyPr>
            <a:normAutofit/>
          </a:bodyPr>
          <a:lstStyle/>
          <a:p>
            <a:r>
              <a:rPr lang="en-US" sz="3700" cap="all" spc="200" dirty="0">
                <a:solidFill>
                  <a:srgbClr val="002D4D"/>
                </a:solidFill>
                <a:latin typeface="Carter Sans Std" charset="0"/>
              </a:rPr>
              <a:t>Headline Style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5BDE578-B6ED-524A-8106-3F4E451ECF73}"/>
              </a:ext>
            </a:extLst>
          </p:cNvPr>
          <p:cNvSpPr txBox="1"/>
          <p:nvPr/>
        </p:nvSpPr>
        <p:spPr>
          <a:xfrm>
            <a:off x="2872384" y="2675743"/>
            <a:ext cx="7257733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err="1">
                <a:solidFill>
                  <a:srgbClr val="4F6369"/>
                </a:solidFill>
                <a:latin typeface="National-Book" charset="0"/>
              </a:rPr>
              <a:t>Haec</a:t>
            </a:r>
            <a:r>
              <a:rPr lang="en-US" sz="2200" dirty="0">
                <a:solidFill>
                  <a:srgbClr val="4F6369"/>
                </a:solidFill>
                <a:latin typeface="National-Book" charset="0"/>
              </a:rPr>
              <a:t> </a:t>
            </a:r>
            <a:r>
              <a:rPr lang="en-US" sz="2200" dirty="0" err="1">
                <a:solidFill>
                  <a:srgbClr val="4F6369"/>
                </a:solidFill>
                <a:latin typeface="National-Book" charset="0"/>
              </a:rPr>
              <a:t>disserens</a:t>
            </a:r>
            <a:r>
              <a:rPr lang="en-US" sz="2200" dirty="0">
                <a:solidFill>
                  <a:srgbClr val="4F6369"/>
                </a:solidFill>
                <a:latin typeface="National-Book" charset="0"/>
              </a:rPr>
              <a:t> qua de re </a:t>
            </a:r>
            <a:r>
              <a:rPr lang="en-US" sz="2200" dirty="0" err="1">
                <a:solidFill>
                  <a:srgbClr val="4F6369"/>
                </a:solidFill>
                <a:latin typeface="National-Book" charset="0"/>
              </a:rPr>
              <a:t>agatur</a:t>
            </a:r>
            <a:r>
              <a:rPr lang="en-US" sz="2200" dirty="0">
                <a:solidFill>
                  <a:srgbClr val="4F6369"/>
                </a:solidFill>
                <a:latin typeface="National-Book" charset="0"/>
              </a:rPr>
              <a:t> et in quo causa </a:t>
            </a:r>
            <a:r>
              <a:rPr lang="en-US" sz="2200" dirty="0" err="1">
                <a:solidFill>
                  <a:srgbClr val="4F6369"/>
                </a:solidFill>
                <a:latin typeface="National-Book" charset="0"/>
              </a:rPr>
              <a:t>consistat</a:t>
            </a:r>
            <a:r>
              <a:rPr lang="en-US" sz="2200" dirty="0">
                <a:solidFill>
                  <a:srgbClr val="4F6369"/>
                </a:solidFill>
                <a:latin typeface="National-Book" charset="0"/>
              </a:rPr>
              <a:t> non </a:t>
            </a:r>
            <a:r>
              <a:rPr lang="en-US" sz="2200" dirty="0" err="1">
                <a:solidFill>
                  <a:srgbClr val="4F6369"/>
                </a:solidFill>
                <a:latin typeface="National-Book" charset="0"/>
              </a:rPr>
              <a:t>videt</a:t>
            </a:r>
            <a:r>
              <a:rPr lang="en-US" sz="2200" dirty="0">
                <a:solidFill>
                  <a:srgbClr val="4F6369"/>
                </a:solidFill>
                <a:latin typeface="National-Book" charset="0"/>
              </a:rPr>
              <a:t>. Non </a:t>
            </a:r>
            <a:r>
              <a:rPr lang="en-US" sz="2200" dirty="0" err="1">
                <a:solidFill>
                  <a:srgbClr val="4F6369"/>
                </a:solidFill>
                <a:latin typeface="National-Book" charset="0"/>
              </a:rPr>
              <a:t>enim</a:t>
            </a:r>
            <a:r>
              <a:rPr lang="en-US" sz="2200" dirty="0">
                <a:solidFill>
                  <a:srgbClr val="4F6369"/>
                </a:solidFill>
                <a:latin typeface="National-Book" charset="0"/>
              </a:rPr>
              <a:t> </a:t>
            </a:r>
            <a:r>
              <a:rPr lang="en-US" sz="2200" dirty="0" err="1">
                <a:solidFill>
                  <a:srgbClr val="4F6369"/>
                </a:solidFill>
                <a:latin typeface="National-Book" charset="0"/>
              </a:rPr>
              <a:t>si</a:t>
            </a:r>
            <a:r>
              <a:rPr lang="en-US" sz="2200" dirty="0">
                <a:solidFill>
                  <a:srgbClr val="4F6369"/>
                </a:solidFill>
                <a:latin typeface="National-Book" charset="0"/>
              </a:rPr>
              <a:t> </a:t>
            </a:r>
            <a:r>
              <a:rPr lang="en-US" sz="2200" dirty="0" err="1">
                <a:solidFill>
                  <a:srgbClr val="4F6369"/>
                </a:solidFill>
                <a:latin typeface="National-Book" charset="0"/>
              </a:rPr>
              <a:t>alii</a:t>
            </a:r>
            <a:r>
              <a:rPr lang="en-US" sz="2200" dirty="0">
                <a:solidFill>
                  <a:srgbClr val="4F6369"/>
                </a:solidFill>
                <a:latin typeface="National-Book" charset="0"/>
              </a:rPr>
              <a:t> ad alia </a:t>
            </a:r>
            <a:r>
              <a:rPr lang="en-US" sz="2200" dirty="0" err="1">
                <a:solidFill>
                  <a:srgbClr val="4F6369"/>
                </a:solidFill>
                <a:latin typeface="National-Book" charset="0"/>
              </a:rPr>
              <a:t>propensiores</a:t>
            </a:r>
            <a:r>
              <a:rPr lang="en-US" sz="2200" dirty="0">
                <a:solidFill>
                  <a:srgbClr val="4F6369"/>
                </a:solidFill>
                <a:latin typeface="National-Book" charset="0"/>
              </a:rPr>
              <a:t> </a:t>
            </a:r>
            <a:r>
              <a:rPr lang="en-US" sz="2200" dirty="0" err="1">
                <a:solidFill>
                  <a:srgbClr val="4F6369"/>
                </a:solidFill>
                <a:latin typeface="National-Book" charset="0"/>
              </a:rPr>
              <a:t>sunt</a:t>
            </a:r>
            <a:r>
              <a:rPr lang="en-US" sz="2200" dirty="0">
                <a:solidFill>
                  <a:srgbClr val="4F6369"/>
                </a:solidFill>
                <a:latin typeface="National-Book" charset="0"/>
              </a:rPr>
              <a:t> propter </a:t>
            </a:r>
            <a:r>
              <a:rPr lang="en-US" sz="2200" dirty="0" err="1">
                <a:solidFill>
                  <a:srgbClr val="4F6369"/>
                </a:solidFill>
                <a:latin typeface="National-Book" charset="0"/>
              </a:rPr>
              <a:t>causas</a:t>
            </a:r>
            <a:r>
              <a:rPr lang="en-US" sz="2200" dirty="0">
                <a:solidFill>
                  <a:srgbClr val="4F6369"/>
                </a:solidFill>
                <a:latin typeface="National-Book" charset="0"/>
              </a:rPr>
              <a:t> </a:t>
            </a:r>
            <a:r>
              <a:rPr lang="en-US" sz="2200" dirty="0" err="1">
                <a:solidFill>
                  <a:srgbClr val="4F6369"/>
                </a:solidFill>
                <a:latin typeface="National-Book" charset="0"/>
              </a:rPr>
              <a:t>naturales</a:t>
            </a:r>
            <a:r>
              <a:rPr lang="en-US" sz="2200" dirty="0">
                <a:solidFill>
                  <a:srgbClr val="4F6369"/>
                </a:solidFill>
                <a:latin typeface="National-Book" charset="0"/>
              </a:rPr>
              <a:t> et </a:t>
            </a:r>
            <a:r>
              <a:rPr lang="en-US" sz="2200" dirty="0" err="1">
                <a:solidFill>
                  <a:srgbClr val="4F6369"/>
                </a:solidFill>
                <a:latin typeface="National-Book" charset="0"/>
              </a:rPr>
              <a:t>antecedentes</a:t>
            </a:r>
            <a:r>
              <a:rPr lang="en-US" sz="2200" dirty="0">
                <a:solidFill>
                  <a:srgbClr val="4F6369"/>
                </a:solidFill>
                <a:latin typeface="National-Book" charset="0"/>
              </a:rPr>
              <a:t>, </a:t>
            </a:r>
            <a:r>
              <a:rPr lang="en-US" sz="2200" dirty="0" err="1">
                <a:solidFill>
                  <a:srgbClr val="4F6369"/>
                </a:solidFill>
                <a:latin typeface="National-Book" charset="0"/>
              </a:rPr>
              <a:t>idciro</a:t>
            </a:r>
            <a:r>
              <a:rPr lang="en-US" sz="2200" dirty="0">
                <a:solidFill>
                  <a:srgbClr val="4F6369"/>
                </a:solidFill>
                <a:latin typeface="National-Book" charset="0"/>
              </a:rPr>
              <a:t> </a:t>
            </a:r>
            <a:r>
              <a:rPr lang="en-US" sz="2200" dirty="0" err="1">
                <a:solidFill>
                  <a:srgbClr val="4F6369"/>
                </a:solidFill>
                <a:latin typeface="National-Book" charset="0"/>
              </a:rPr>
              <a:t>etiam</a:t>
            </a:r>
            <a:r>
              <a:rPr lang="en-US" sz="2200" dirty="0">
                <a:solidFill>
                  <a:srgbClr val="4F6369"/>
                </a:solidFill>
                <a:latin typeface="National-Book" charset="0"/>
              </a:rPr>
              <a:t> </a:t>
            </a:r>
            <a:r>
              <a:rPr lang="en-US" sz="2200" dirty="0" err="1">
                <a:solidFill>
                  <a:srgbClr val="4F6369"/>
                </a:solidFill>
                <a:latin typeface="National-Book" charset="0"/>
              </a:rPr>
              <a:t>nostrarum</a:t>
            </a:r>
            <a:r>
              <a:rPr lang="en-US" sz="2200" dirty="0">
                <a:solidFill>
                  <a:srgbClr val="4F6369"/>
                </a:solidFill>
                <a:latin typeface="National-Book" charset="0"/>
              </a:rPr>
              <a:t> </a:t>
            </a:r>
            <a:r>
              <a:rPr lang="en-US" sz="2200" dirty="0" err="1">
                <a:solidFill>
                  <a:srgbClr val="4F6369"/>
                </a:solidFill>
                <a:latin typeface="National-Book" charset="0"/>
              </a:rPr>
              <a:t>volunts</a:t>
            </a:r>
            <a:endParaRPr lang="en-US" sz="2200" dirty="0">
              <a:solidFill>
                <a:srgbClr val="4F6369"/>
              </a:solidFill>
              <a:latin typeface="National-Book" charset="0"/>
            </a:endParaRPr>
          </a:p>
          <a:p>
            <a:r>
              <a:rPr lang="en-US" sz="2200" dirty="0">
                <a:solidFill>
                  <a:srgbClr val="4F6369"/>
                </a:solidFill>
                <a:latin typeface="National-Book" charset="0"/>
              </a:rPr>
              <a:t>tum </a:t>
            </a:r>
            <a:r>
              <a:rPr lang="en-US" sz="2200" dirty="0" err="1">
                <a:solidFill>
                  <a:srgbClr val="4F6369"/>
                </a:solidFill>
                <a:latin typeface="National-Book" charset="0"/>
              </a:rPr>
              <a:t>atque</a:t>
            </a:r>
            <a:r>
              <a:rPr lang="en-US" sz="2200" dirty="0">
                <a:solidFill>
                  <a:srgbClr val="4F6369"/>
                </a:solidFill>
                <a:latin typeface="National-Book" charset="0"/>
              </a:rPr>
              <a:t> ad alia </a:t>
            </a:r>
            <a:r>
              <a:rPr lang="en-US" sz="2200" dirty="0" err="1">
                <a:solidFill>
                  <a:srgbClr val="4F6369"/>
                </a:solidFill>
                <a:latin typeface="National-Book" charset="0"/>
              </a:rPr>
              <a:t>propensiores</a:t>
            </a:r>
            <a:r>
              <a:rPr lang="en-US" sz="2200" dirty="0">
                <a:solidFill>
                  <a:srgbClr val="4F6369"/>
                </a:solidFill>
                <a:latin typeface="National-Book" charset="0"/>
              </a:rPr>
              <a:t> sunt propter </a:t>
            </a:r>
            <a:r>
              <a:rPr lang="en-US" sz="2200" dirty="0" err="1">
                <a:solidFill>
                  <a:srgbClr val="4F6369"/>
                </a:solidFill>
                <a:latin typeface="National-Book" charset="0"/>
              </a:rPr>
              <a:t>causas</a:t>
            </a:r>
            <a:r>
              <a:rPr lang="en-US" sz="2200" dirty="0">
                <a:solidFill>
                  <a:srgbClr val="4F6369"/>
                </a:solidFill>
                <a:latin typeface="National-Book" charset="0"/>
              </a:rPr>
              <a:t> </a:t>
            </a:r>
            <a:r>
              <a:rPr lang="en-US" sz="2200" dirty="0" err="1">
                <a:solidFill>
                  <a:srgbClr val="4F6369"/>
                </a:solidFill>
                <a:latin typeface="National-Book" charset="0"/>
              </a:rPr>
              <a:t>appet</a:t>
            </a:r>
            <a:r>
              <a:rPr lang="en-US" sz="2200" dirty="0">
                <a:solidFill>
                  <a:srgbClr val="4F6369"/>
                </a:solidFill>
                <a:latin typeface="National-Book" charset="0"/>
              </a:rPr>
              <a:t> </a:t>
            </a:r>
            <a:r>
              <a:rPr lang="en-US" sz="2200" dirty="0" err="1">
                <a:solidFill>
                  <a:srgbClr val="4F6369"/>
                </a:solidFill>
                <a:latin typeface="National-Book" charset="0"/>
              </a:rPr>
              <a:t>tionum</a:t>
            </a:r>
            <a:r>
              <a:rPr lang="en-US" sz="2200" dirty="0">
                <a:solidFill>
                  <a:srgbClr val="4F6369"/>
                </a:solidFill>
                <a:latin typeface="National-Book" charset="0"/>
              </a:rPr>
              <a:t> sunt </a:t>
            </a:r>
            <a:r>
              <a:rPr lang="en-US" sz="2200" dirty="0" err="1">
                <a:solidFill>
                  <a:srgbClr val="4F6369"/>
                </a:solidFill>
                <a:latin typeface="National-Book" charset="0"/>
              </a:rPr>
              <a:t>causae</a:t>
            </a:r>
            <a:r>
              <a:rPr lang="en-US" sz="2200" dirty="0">
                <a:solidFill>
                  <a:srgbClr val="4F6369"/>
                </a:solidFill>
                <a:latin typeface="National-Book" charset="0"/>
              </a:rPr>
              <a:t> naturales at ad alia </a:t>
            </a:r>
            <a:r>
              <a:rPr lang="en-US" sz="2200" dirty="0" err="1">
                <a:solidFill>
                  <a:srgbClr val="4F6369"/>
                </a:solidFill>
                <a:latin typeface="National-Book" charset="0"/>
              </a:rPr>
              <a:t>propensiores</a:t>
            </a:r>
            <a:r>
              <a:rPr lang="en-US" sz="2200" dirty="0">
                <a:solidFill>
                  <a:srgbClr val="4F6369"/>
                </a:solidFill>
                <a:latin typeface="National-Book" charset="0"/>
              </a:rPr>
              <a:t> sunt propter </a:t>
            </a:r>
            <a:r>
              <a:rPr lang="en-US" sz="2200" dirty="0" err="1">
                <a:solidFill>
                  <a:srgbClr val="4F6369"/>
                </a:solidFill>
                <a:latin typeface="National-Book" charset="0"/>
              </a:rPr>
              <a:t>causas</a:t>
            </a:r>
            <a:r>
              <a:rPr lang="en-US" sz="2200" dirty="0">
                <a:solidFill>
                  <a:srgbClr val="4F6369"/>
                </a:solidFill>
                <a:latin typeface="National-Book" charset="0"/>
              </a:rPr>
              <a:t> </a:t>
            </a:r>
            <a:r>
              <a:rPr lang="en-US" sz="2200" dirty="0" err="1">
                <a:solidFill>
                  <a:srgbClr val="4F6369"/>
                </a:solidFill>
                <a:latin typeface="National-Book" charset="0"/>
              </a:rPr>
              <a:t>antecedentes</a:t>
            </a:r>
            <a:r>
              <a:rPr lang="en-US" sz="2200" dirty="0">
                <a:solidFill>
                  <a:srgbClr val="4F6369"/>
                </a:solidFill>
                <a:latin typeface="National-Book" charset="0"/>
              </a:rPr>
              <a:t> </a:t>
            </a:r>
            <a:r>
              <a:rPr lang="en-US" sz="2200" dirty="0" err="1">
                <a:solidFill>
                  <a:srgbClr val="4F6369"/>
                </a:solidFill>
                <a:latin typeface="National-Book" charset="0"/>
              </a:rPr>
              <a:t>nam</a:t>
            </a:r>
            <a:r>
              <a:rPr lang="en-US" sz="2200" dirty="0">
                <a:solidFill>
                  <a:srgbClr val="4F6369"/>
                </a:solidFill>
                <a:latin typeface="National-Book" charset="0"/>
              </a:rPr>
              <a:t> nihil </a:t>
            </a:r>
            <a:r>
              <a:rPr lang="en-US" sz="2200" dirty="0" err="1">
                <a:solidFill>
                  <a:srgbClr val="4F6369"/>
                </a:solidFill>
                <a:latin typeface="National-Book" charset="0"/>
              </a:rPr>
              <a:t>esset</a:t>
            </a:r>
            <a:r>
              <a:rPr lang="en-US" sz="2200" dirty="0">
                <a:solidFill>
                  <a:srgbClr val="4F6369"/>
                </a:solidFill>
                <a:latin typeface="National-Book" charset="0"/>
              </a:rPr>
              <a:t> in nostra </a:t>
            </a:r>
            <a:r>
              <a:rPr lang="en-US" sz="2200" dirty="0" err="1">
                <a:solidFill>
                  <a:srgbClr val="4F6369"/>
                </a:solidFill>
                <a:latin typeface="National-Book" charset="0"/>
              </a:rPr>
              <a:t>potestate</a:t>
            </a:r>
            <a:r>
              <a:rPr lang="en-US" sz="2200" dirty="0">
                <a:solidFill>
                  <a:srgbClr val="4F6369"/>
                </a:solidFill>
                <a:latin typeface="National-Book" charset="0"/>
              </a:rPr>
              <a:t> </a:t>
            </a:r>
            <a:r>
              <a:rPr lang="en-US" sz="2200" dirty="0" err="1">
                <a:solidFill>
                  <a:srgbClr val="4F6369"/>
                </a:solidFill>
                <a:latin typeface="National-Book" charset="0"/>
              </a:rPr>
              <a:t>si</a:t>
            </a:r>
            <a:r>
              <a:rPr lang="en-US" sz="2200" dirty="0">
                <a:solidFill>
                  <a:srgbClr val="4F6369"/>
                </a:solidFill>
                <a:latin typeface="National-Book" charset="0"/>
              </a:rPr>
              <a:t> res </a:t>
            </a:r>
            <a:r>
              <a:rPr lang="en-US" sz="2200" dirty="0" err="1">
                <a:solidFill>
                  <a:srgbClr val="4F6369"/>
                </a:solidFill>
                <a:latin typeface="National-Book" charset="0"/>
              </a:rPr>
              <a:t>ita</a:t>
            </a:r>
            <a:r>
              <a:rPr lang="en-US" sz="2200" dirty="0">
                <a:solidFill>
                  <a:srgbClr val="4F6369"/>
                </a:solidFill>
                <a:latin typeface="National-Book" charset="0"/>
              </a:rPr>
              <a:t> se </a:t>
            </a:r>
            <a:r>
              <a:rPr lang="en-US" sz="2200" dirty="0" err="1">
                <a:solidFill>
                  <a:srgbClr val="4F6369"/>
                </a:solidFill>
                <a:latin typeface="National-Book" charset="0"/>
              </a:rPr>
              <a:t>haberet</a:t>
            </a:r>
            <a:r>
              <a:rPr lang="en-US" sz="2200" dirty="0">
                <a:solidFill>
                  <a:srgbClr val="4F6369"/>
                </a:solidFill>
                <a:latin typeface="National-Book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9814840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7B5DC21-864E-254D-B24A-0362DF66CD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8366" y="1888777"/>
            <a:ext cx="2413634" cy="3620452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3AB2070E-63AB-DA44-BC48-09DBA05FA0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8501" y="1398482"/>
            <a:ext cx="6439807" cy="1349829"/>
          </a:xfrm>
        </p:spPr>
        <p:txBody>
          <a:bodyPr>
            <a:normAutofit/>
          </a:bodyPr>
          <a:lstStyle/>
          <a:p>
            <a:r>
              <a:rPr lang="en-US" sz="3700" cap="all" spc="200" dirty="0">
                <a:solidFill>
                  <a:srgbClr val="002D4D"/>
                </a:solidFill>
                <a:latin typeface="Carter Sans Std" charset="0"/>
              </a:rPr>
              <a:t>Headline Style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DAEB41B-8AC2-DB45-B09F-173F402272DB}"/>
              </a:ext>
            </a:extLst>
          </p:cNvPr>
          <p:cNvSpPr txBox="1"/>
          <p:nvPr/>
        </p:nvSpPr>
        <p:spPr>
          <a:xfrm>
            <a:off x="2962043" y="2675743"/>
            <a:ext cx="5612492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err="1">
                <a:solidFill>
                  <a:srgbClr val="4F6369"/>
                </a:solidFill>
                <a:latin typeface="National-Book" charset="0"/>
              </a:rPr>
              <a:t>Haec</a:t>
            </a:r>
            <a:r>
              <a:rPr lang="en-US" sz="2200" dirty="0">
                <a:solidFill>
                  <a:srgbClr val="4F6369"/>
                </a:solidFill>
                <a:latin typeface="National-Book" charset="0"/>
              </a:rPr>
              <a:t> </a:t>
            </a:r>
            <a:r>
              <a:rPr lang="en-US" sz="2200" dirty="0" err="1">
                <a:solidFill>
                  <a:srgbClr val="4F6369"/>
                </a:solidFill>
                <a:latin typeface="National-Book" charset="0"/>
              </a:rPr>
              <a:t>disserens</a:t>
            </a:r>
            <a:r>
              <a:rPr lang="en-US" sz="2200" dirty="0">
                <a:solidFill>
                  <a:srgbClr val="4F6369"/>
                </a:solidFill>
                <a:latin typeface="National-Book" charset="0"/>
              </a:rPr>
              <a:t> qua de re </a:t>
            </a:r>
            <a:r>
              <a:rPr lang="en-US" sz="2200" dirty="0" err="1">
                <a:solidFill>
                  <a:srgbClr val="4F6369"/>
                </a:solidFill>
                <a:latin typeface="National-Book" charset="0"/>
              </a:rPr>
              <a:t>agatur</a:t>
            </a:r>
            <a:r>
              <a:rPr lang="en-US" sz="2200" dirty="0">
                <a:solidFill>
                  <a:srgbClr val="4F6369"/>
                </a:solidFill>
                <a:latin typeface="National-Book" charset="0"/>
              </a:rPr>
              <a:t> et in quo causa </a:t>
            </a:r>
            <a:r>
              <a:rPr lang="en-US" sz="2200" dirty="0" err="1">
                <a:solidFill>
                  <a:srgbClr val="4F6369"/>
                </a:solidFill>
                <a:latin typeface="National-Book" charset="0"/>
              </a:rPr>
              <a:t>consistat</a:t>
            </a:r>
            <a:r>
              <a:rPr lang="en-US" sz="2200" dirty="0">
                <a:solidFill>
                  <a:srgbClr val="4F6369"/>
                </a:solidFill>
                <a:latin typeface="National-Book" charset="0"/>
              </a:rPr>
              <a:t> non </a:t>
            </a:r>
            <a:r>
              <a:rPr lang="en-US" sz="2200" dirty="0" err="1">
                <a:solidFill>
                  <a:srgbClr val="4F6369"/>
                </a:solidFill>
                <a:latin typeface="National-Book" charset="0"/>
              </a:rPr>
              <a:t>videt</a:t>
            </a:r>
            <a:r>
              <a:rPr lang="en-US" sz="2200" dirty="0">
                <a:solidFill>
                  <a:srgbClr val="4F6369"/>
                </a:solidFill>
                <a:latin typeface="National-Book" charset="0"/>
              </a:rPr>
              <a:t>. Non </a:t>
            </a:r>
            <a:r>
              <a:rPr lang="en-US" sz="2200" dirty="0" err="1">
                <a:solidFill>
                  <a:srgbClr val="4F6369"/>
                </a:solidFill>
                <a:latin typeface="National-Book" charset="0"/>
              </a:rPr>
              <a:t>enim</a:t>
            </a:r>
            <a:r>
              <a:rPr lang="en-US" sz="2200" dirty="0">
                <a:solidFill>
                  <a:srgbClr val="4F6369"/>
                </a:solidFill>
                <a:latin typeface="National-Book" charset="0"/>
              </a:rPr>
              <a:t> </a:t>
            </a:r>
            <a:r>
              <a:rPr lang="en-US" sz="2200" dirty="0" err="1">
                <a:solidFill>
                  <a:srgbClr val="4F6369"/>
                </a:solidFill>
                <a:latin typeface="National-Book" charset="0"/>
              </a:rPr>
              <a:t>si</a:t>
            </a:r>
            <a:r>
              <a:rPr lang="en-US" sz="2200" dirty="0">
                <a:solidFill>
                  <a:srgbClr val="4F6369"/>
                </a:solidFill>
                <a:latin typeface="National-Book" charset="0"/>
              </a:rPr>
              <a:t> </a:t>
            </a:r>
            <a:r>
              <a:rPr lang="en-US" sz="2200" dirty="0" err="1">
                <a:solidFill>
                  <a:srgbClr val="4F6369"/>
                </a:solidFill>
                <a:latin typeface="National-Book" charset="0"/>
              </a:rPr>
              <a:t>alii</a:t>
            </a:r>
            <a:r>
              <a:rPr lang="en-US" sz="2200" dirty="0">
                <a:solidFill>
                  <a:srgbClr val="4F6369"/>
                </a:solidFill>
                <a:latin typeface="National-Book" charset="0"/>
              </a:rPr>
              <a:t> ad alia </a:t>
            </a:r>
            <a:r>
              <a:rPr lang="en-US" sz="2200" dirty="0" err="1">
                <a:solidFill>
                  <a:srgbClr val="4F6369"/>
                </a:solidFill>
                <a:latin typeface="National-Book" charset="0"/>
              </a:rPr>
              <a:t>propensiores</a:t>
            </a:r>
            <a:r>
              <a:rPr lang="en-US" sz="2200" dirty="0">
                <a:solidFill>
                  <a:srgbClr val="4F6369"/>
                </a:solidFill>
                <a:latin typeface="National-Book" charset="0"/>
              </a:rPr>
              <a:t> </a:t>
            </a:r>
            <a:r>
              <a:rPr lang="en-US" sz="2200" dirty="0" err="1">
                <a:solidFill>
                  <a:srgbClr val="4F6369"/>
                </a:solidFill>
                <a:latin typeface="National-Book" charset="0"/>
              </a:rPr>
              <a:t>sunt</a:t>
            </a:r>
            <a:r>
              <a:rPr lang="en-US" sz="2200" dirty="0">
                <a:solidFill>
                  <a:srgbClr val="4F6369"/>
                </a:solidFill>
                <a:latin typeface="National-Book" charset="0"/>
              </a:rPr>
              <a:t> propter </a:t>
            </a:r>
            <a:r>
              <a:rPr lang="en-US" sz="2200" dirty="0" err="1">
                <a:solidFill>
                  <a:srgbClr val="4F6369"/>
                </a:solidFill>
                <a:latin typeface="National-Book" charset="0"/>
              </a:rPr>
              <a:t>causas</a:t>
            </a:r>
            <a:r>
              <a:rPr lang="en-US" sz="2200" dirty="0">
                <a:solidFill>
                  <a:srgbClr val="4F6369"/>
                </a:solidFill>
                <a:latin typeface="National-Book" charset="0"/>
              </a:rPr>
              <a:t> </a:t>
            </a:r>
            <a:r>
              <a:rPr lang="en-US" sz="2200" dirty="0" err="1">
                <a:solidFill>
                  <a:srgbClr val="4F6369"/>
                </a:solidFill>
                <a:latin typeface="National-Book" charset="0"/>
              </a:rPr>
              <a:t>naturales</a:t>
            </a:r>
            <a:r>
              <a:rPr lang="en-US" sz="2200" dirty="0">
                <a:solidFill>
                  <a:srgbClr val="4F6369"/>
                </a:solidFill>
                <a:latin typeface="National-Book" charset="0"/>
              </a:rPr>
              <a:t> et </a:t>
            </a:r>
            <a:r>
              <a:rPr lang="en-US" sz="2200" dirty="0" err="1">
                <a:solidFill>
                  <a:srgbClr val="4F6369"/>
                </a:solidFill>
                <a:latin typeface="National-Book" charset="0"/>
              </a:rPr>
              <a:t>antecedentes</a:t>
            </a:r>
            <a:r>
              <a:rPr lang="en-US" sz="2200" dirty="0">
                <a:solidFill>
                  <a:srgbClr val="4F6369"/>
                </a:solidFill>
                <a:latin typeface="National-Book" charset="0"/>
              </a:rPr>
              <a:t>, </a:t>
            </a:r>
            <a:r>
              <a:rPr lang="en-US" sz="2200" dirty="0" err="1">
                <a:solidFill>
                  <a:srgbClr val="4F6369"/>
                </a:solidFill>
                <a:latin typeface="National-Book" charset="0"/>
              </a:rPr>
              <a:t>idciro</a:t>
            </a:r>
            <a:r>
              <a:rPr lang="en-US" sz="2200" dirty="0">
                <a:solidFill>
                  <a:srgbClr val="4F6369"/>
                </a:solidFill>
                <a:latin typeface="National-Book" charset="0"/>
              </a:rPr>
              <a:t> </a:t>
            </a:r>
            <a:r>
              <a:rPr lang="en-US" sz="2200" dirty="0" err="1">
                <a:solidFill>
                  <a:srgbClr val="4F6369"/>
                </a:solidFill>
                <a:latin typeface="National-Book" charset="0"/>
              </a:rPr>
              <a:t>etiam</a:t>
            </a:r>
            <a:r>
              <a:rPr lang="en-US" sz="2200" dirty="0">
                <a:solidFill>
                  <a:srgbClr val="4F6369"/>
                </a:solidFill>
                <a:latin typeface="National-Book" charset="0"/>
              </a:rPr>
              <a:t> </a:t>
            </a:r>
            <a:r>
              <a:rPr lang="en-US" sz="2200" dirty="0" err="1">
                <a:solidFill>
                  <a:srgbClr val="4F6369"/>
                </a:solidFill>
                <a:latin typeface="National-Book" charset="0"/>
              </a:rPr>
              <a:t>nostrarum</a:t>
            </a:r>
            <a:r>
              <a:rPr lang="en-US" sz="2200" dirty="0">
                <a:solidFill>
                  <a:srgbClr val="4F6369"/>
                </a:solidFill>
                <a:latin typeface="National-Book" charset="0"/>
              </a:rPr>
              <a:t> </a:t>
            </a:r>
            <a:r>
              <a:rPr lang="en-US" sz="2200" dirty="0" err="1">
                <a:solidFill>
                  <a:srgbClr val="4F6369"/>
                </a:solidFill>
                <a:latin typeface="National-Book" charset="0"/>
              </a:rPr>
              <a:t>volunts</a:t>
            </a:r>
            <a:endParaRPr lang="en-US" sz="2200" dirty="0">
              <a:solidFill>
                <a:srgbClr val="4F6369"/>
              </a:solidFill>
              <a:latin typeface="National-Book" charset="0"/>
            </a:endParaRPr>
          </a:p>
          <a:p>
            <a:r>
              <a:rPr lang="en-US" sz="2200" dirty="0">
                <a:solidFill>
                  <a:srgbClr val="4F6369"/>
                </a:solidFill>
                <a:latin typeface="National-Book" charset="0"/>
              </a:rPr>
              <a:t>tum </a:t>
            </a:r>
            <a:r>
              <a:rPr lang="en-US" sz="2200" dirty="0" err="1">
                <a:solidFill>
                  <a:srgbClr val="4F6369"/>
                </a:solidFill>
                <a:latin typeface="National-Book" charset="0"/>
              </a:rPr>
              <a:t>atque</a:t>
            </a:r>
            <a:r>
              <a:rPr lang="en-US" sz="2200" dirty="0">
                <a:solidFill>
                  <a:srgbClr val="4F6369"/>
                </a:solidFill>
                <a:latin typeface="National-Book" charset="0"/>
              </a:rPr>
              <a:t> </a:t>
            </a:r>
            <a:r>
              <a:rPr lang="en-US" sz="2200" dirty="0" err="1">
                <a:solidFill>
                  <a:srgbClr val="4F6369"/>
                </a:solidFill>
                <a:latin typeface="National-Book" charset="0"/>
              </a:rPr>
              <a:t>appetitionum</a:t>
            </a:r>
            <a:r>
              <a:rPr lang="en-US" sz="2200" dirty="0">
                <a:solidFill>
                  <a:srgbClr val="4F6369"/>
                </a:solidFill>
                <a:latin typeface="National-Book" charset="0"/>
              </a:rPr>
              <a:t> </a:t>
            </a:r>
            <a:r>
              <a:rPr lang="en-US" sz="2200" dirty="0" err="1">
                <a:solidFill>
                  <a:srgbClr val="4F6369"/>
                </a:solidFill>
                <a:latin typeface="National-Book" charset="0"/>
              </a:rPr>
              <a:t>sunt</a:t>
            </a:r>
            <a:r>
              <a:rPr lang="en-US" sz="2200" dirty="0">
                <a:solidFill>
                  <a:srgbClr val="4F6369"/>
                </a:solidFill>
                <a:latin typeface="National-Book" charset="0"/>
              </a:rPr>
              <a:t> </a:t>
            </a:r>
            <a:r>
              <a:rPr lang="en-US" sz="2200" dirty="0" err="1">
                <a:solidFill>
                  <a:srgbClr val="4F6369"/>
                </a:solidFill>
                <a:latin typeface="National-Book" charset="0"/>
              </a:rPr>
              <a:t>causae</a:t>
            </a:r>
            <a:r>
              <a:rPr lang="en-US" sz="2200" dirty="0">
                <a:solidFill>
                  <a:srgbClr val="4F6369"/>
                </a:solidFill>
                <a:latin typeface="National-Book" charset="0"/>
              </a:rPr>
              <a:t> </a:t>
            </a:r>
            <a:r>
              <a:rPr lang="en-US" sz="2200" dirty="0" err="1">
                <a:solidFill>
                  <a:srgbClr val="4F6369"/>
                </a:solidFill>
                <a:latin typeface="National-Book" charset="0"/>
              </a:rPr>
              <a:t>naturales</a:t>
            </a:r>
            <a:r>
              <a:rPr lang="en-US" sz="2200" dirty="0">
                <a:solidFill>
                  <a:srgbClr val="4F6369"/>
                </a:solidFill>
                <a:latin typeface="National-Book" charset="0"/>
              </a:rPr>
              <a:t> at </a:t>
            </a:r>
            <a:r>
              <a:rPr lang="en-US" sz="2200" dirty="0" err="1">
                <a:solidFill>
                  <a:srgbClr val="4F6369"/>
                </a:solidFill>
                <a:latin typeface="National-Book" charset="0"/>
              </a:rPr>
              <a:t>antecedentes</a:t>
            </a:r>
            <a:r>
              <a:rPr lang="en-US" sz="2200" dirty="0">
                <a:solidFill>
                  <a:srgbClr val="4F6369"/>
                </a:solidFill>
                <a:latin typeface="National-Book" charset="0"/>
              </a:rPr>
              <a:t> </a:t>
            </a:r>
            <a:r>
              <a:rPr lang="en-US" sz="2200" dirty="0" err="1">
                <a:solidFill>
                  <a:srgbClr val="4F6369"/>
                </a:solidFill>
                <a:latin typeface="National-Book" charset="0"/>
              </a:rPr>
              <a:t>nam</a:t>
            </a:r>
            <a:r>
              <a:rPr lang="en-US" sz="2200" dirty="0">
                <a:solidFill>
                  <a:srgbClr val="4F6369"/>
                </a:solidFill>
                <a:latin typeface="National-Book" charset="0"/>
              </a:rPr>
              <a:t> nihil </a:t>
            </a:r>
            <a:r>
              <a:rPr lang="en-US" sz="2200" dirty="0" err="1">
                <a:solidFill>
                  <a:srgbClr val="4F6369"/>
                </a:solidFill>
                <a:latin typeface="National-Book" charset="0"/>
              </a:rPr>
              <a:t>esset</a:t>
            </a:r>
            <a:r>
              <a:rPr lang="en-US" sz="2200" dirty="0">
                <a:solidFill>
                  <a:srgbClr val="4F6369"/>
                </a:solidFill>
                <a:latin typeface="National-Book" charset="0"/>
              </a:rPr>
              <a:t> in nostra </a:t>
            </a:r>
            <a:r>
              <a:rPr lang="en-US" sz="2200" dirty="0" err="1">
                <a:solidFill>
                  <a:srgbClr val="4F6369"/>
                </a:solidFill>
                <a:latin typeface="National-Book" charset="0"/>
              </a:rPr>
              <a:t>potestate</a:t>
            </a:r>
            <a:r>
              <a:rPr lang="en-US" sz="2200" dirty="0">
                <a:solidFill>
                  <a:srgbClr val="4F6369"/>
                </a:solidFill>
                <a:latin typeface="National-Book" charset="0"/>
              </a:rPr>
              <a:t> </a:t>
            </a:r>
            <a:r>
              <a:rPr lang="en-US" sz="2200" dirty="0" err="1">
                <a:solidFill>
                  <a:srgbClr val="4F6369"/>
                </a:solidFill>
                <a:latin typeface="National-Book" charset="0"/>
              </a:rPr>
              <a:t>si</a:t>
            </a:r>
            <a:r>
              <a:rPr lang="en-US" sz="2200" dirty="0">
                <a:solidFill>
                  <a:srgbClr val="4F6369"/>
                </a:solidFill>
                <a:latin typeface="National-Book" charset="0"/>
              </a:rPr>
              <a:t> res </a:t>
            </a:r>
            <a:r>
              <a:rPr lang="en-US" sz="2200" dirty="0" err="1">
                <a:solidFill>
                  <a:srgbClr val="4F6369"/>
                </a:solidFill>
                <a:latin typeface="National-Book" charset="0"/>
              </a:rPr>
              <a:t>ita</a:t>
            </a:r>
            <a:r>
              <a:rPr lang="en-US" sz="2200" dirty="0">
                <a:solidFill>
                  <a:srgbClr val="4F6369"/>
                </a:solidFill>
                <a:latin typeface="National-Book" charset="0"/>
              </a:rPr>
              <a:t> se </a:t>
            </a:r>
            <a:r>
              <a:rPr lang="en-US" sz="2200" dirty="0" err="1">
                <a:solidFill>
                  <a:srgbClr val="4F6369"/>
                </a:solidFill>
                <a:latin typeface="National-Book" charset="0"/>
              </a:rPr>
              <a:t>haberet</a:t>
            </a:r>
            <a:r>
              <a:rPr lang="en-US" sz="2200" dirty="0">
                <a:solidFill>
                  <a:srgbClr val="4F6369"/>
                </a:solidFill>
                <a:latin typeface="National-Book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3862560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184</Words>
  <Application>Microsoft Macintosh PowerPoint</Application>
  <PresentationFormat>Widescreen</PresentationFormat>
  <Paragraphs>13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Arial</vt:lpstr>
      <vt:lpstr>Calibri</vt:lpstr>
      <vt:lpstr>Calibri Light</vt:lpstr>
      <vt:lpstr>Carter Sans Std</vt:lpstr>
      <vt:lpstr>National-Book</vt:lpstr>
      <vt:lpstr>Office Theme</vt:lpstr>
      <vt:lpstr>PowerPoint Presentation</vt:lpstr>
      <vt:lpstr>Headline Style</vt:lpstr>
      <vt:lpstr>Headline Style</vt:lpstr>
      <vt:lpstr>Headline Style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Jodee Winger</dc:creator>
  <cp:lastModifiedBy>Jodee Winger</cp:lastModifiedBy>
  <cp:revision>2</cp:revision>
  <dcterms:created xsi:type="dcterms:W3CDTF">2020-05-27T13:52:12Z</dcterms:created>
  <dcterms:modified xsi:type="dcterms:W3CDTF">2020-05-27T13:55:46Z</dcterms:modified>
</cp:coreProperties>
</file>