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0" userDrawn="1">
          <p15:clr>
            <a:srgbClr val="A4A3A4"/>
          </p15:clr>
        </p15:guide>
        <p15:guide id="2" pos="1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1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736" y="168"/>
      </p:cViewPr>
      <p:guideLst>
        <p:guide orient="horz" pos="3480"/>
        <p:guide pos="1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E557-1754-0C44-BD19-9FB85C4D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70BF2-0EEE-E64F-8922-802C8A7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02E80-3E82-B64F-9974-DBF40835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D2B9-C800-DA47-88A9-2B3332937102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57DF5-9C17-E54D-8311-81220B8F2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69F25-4571-484B-ABBD-52E32EC7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1AC3-77AC-F149-B767-E762215A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9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AA82-6DB6-2D46-A1C9-388125C8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06781-E81E-544D-B04C-E8AC93907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CCD77-C179-1242-BF33-70E2307C7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D2B9-C800-DA47-88A9-2B3332937102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7B8C1-4D8A-104F-93C4-B919F50A0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71357-3496-7B42-8832-696B3A4A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1AC3-77AC-F149-B767-E762215A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5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7325CC-A21A-E944-A852-D374C05FF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C18ACB-B06F-8C45-BA42-7186E06BB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364AD-5266-A845-82B4-2B1C4635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D2B9-C800-DA47-88A9-2B3332937102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41E97-CC88-B54D-AA05-01DF5666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1641-D024-2D4E-8C0C-3527002F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1AC3-77AC-F149-B767-E762215A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9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35F37-6EF9-E04F-A733-B0D0DEA2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4C85B-0917-FE44-B9D1-C91B71D00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6859F-53A1-EC48-813A-78CF6445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D2B9-C800-DA47-88A9-2B3332937102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7600D-1C33-D74C-9ECA-AA70F3CA0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9B223-725C-5F49-B954-61445445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1AC3-77AC-F149-B767-E762215A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3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982A7-671A-114A-9DE2-79C78763F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76770-E943-3848-8B9A-68F66D666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10D68-11B9-2B40-86E6-0315888E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D2B9-C800-DA47-88A9-2B3332937102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74CF7-810D-8B4A-8E2B-C507ADA8D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75462-4CEB-DB4C-B2A2-E9987725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1AC3-77AC-F149-B767-E762215A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5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A650B-441A-214E-AA04-CF099F25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18DB5-BFC6-1C48-A2F5-F826941E1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156B2-2AF0-B849-85AC-3BE892BA8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332B6-A005-6B45-AD61-7C507BB3B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D2B9-C800-DA47-88A9-2B3332937102}" type="datetimeFigureOut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AE761-27A0-2448-9BD1-1018C790B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AC54E-7642-8344-9F03-1E964A79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1AC3-77AC-F149-B767-E762215A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2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F9DDE-9BF4-F247-9A40-01463255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E5918-D3A3-454A-86CB-FA0110BC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79637-DACE-7240-8EE8-C4F91AD9C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05FC2-E821-F249-B46E-E0AA0562E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782A0-DDB4-B94F-B4E7-B1C787FEE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FEF578-352C-E040-8713-24F2ACF65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D2B9-C800-DA47-88A9-2B3332937102}" type="datetimeFigureOut">
              <a:rPr lang="en-US" smtClean="0"/>
              <a:t>5/27/20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E9CF94-FF5E-A142-BFB2-787E9046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334E5C-11D4-9D42-8D8E-9873AF0C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1AC3-77AC-F149-B767-E762215A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8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6915E-0B94-9D4D-8894-FB9F0A85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13F24-FE49-D845-AFAA-5B6D8D87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D2B9-C800-DA47-88A9-2B3332937102}" type="datetimeFigureOut">
              <a:rPr lang="en-US" smtClean="0"/>
              <a:t>5/27/20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F6710-DEA3-6B48-8612-C38004C8B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8A757-1E63-6347-997C-0C2BDBEF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1AC3-77AC-F149-B767-E762215A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5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FA03C-E506-0843-9E81-BA85C710C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D2B9-C800-DA47-88A9-2B3332937102}" type="datetimeFigureOut">
              <a:rPr lang="en-US" smtClean="0"/>
              <a:t>5/27/20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D86D6-DB3E-3A4A-B2D0-3C38F35B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1D270-82A7-CE42-BE83-9AC85276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1AC3-77AC-F149-B767-E762215A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0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3E83-C10C-9747-96C7-2EBF7723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49B2F-AC83-CA4F-9CFD-5D95CD88C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2FA82A-950C-FD47-B99E-BF0A0A1B8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9BD82-62CC-8D45-9F17-E3993A4E4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D2B9-C800-DA47-88A9-2B3332937102}" type="datetimeFigureOut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92AFC-6981-0542-8B43-C4282112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DD0F9-B5E7-3946-B475-8CB25CA50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1AC3-77AC-F149-B767-E762215A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2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40E9-C740-D445-9CA3-AAD815964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9C0CA-4F3F-2142-87BD-456A64027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92E65-B14F-8646-ADA0-76B5CBF2F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F3EB6-3AA4-AF46-B440-C59058E5F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D2B9-C800-DA47-88A9-2B3332937102}" type="datetimeFigureOut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877CC-DE1A-8A4E-8D1A-D86AA10A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11F0F-7D6C-884C-A227-FAA969BB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1AC3-77AC-F149-B767-E762215A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5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065F97-4FF8-964F-A72B-0F24752E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60F6E-3A03-E746-8978-736397E41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01E05-A95A-1849-A201-A7FBBAD20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AD2B9-C800-DA47-88A9-2B3332937102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EAD6F-3235-8847-9312-C85130B75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A8768-6AE2-0349-AECA-E92FD2F3B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F1AC3-77AC-F149-B767-E762215A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002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201E3-FD10-3F46-BCB2-497320496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8512" y="914396"/>
            <a:ext cx="6439807" cy="1349829"/>
          </a:xfrm>
        </p:spPr>
        <p:txBody>
          <a:bodyPr>
            <a:normAutofit/>
          </a:bodyPr>
          <a:lstStyle/>
          <a:p>
            <a:r>
              <a:rPr lang="en-US" sz="3700" cap="all" spc="200" dirty="0">
                <a:solidFill>
                  <a:srgbClr val="002D4D"/>
                </a:solidFill>
                <a:latin typeface="Carter Sans Std" charset="0"/>
              </a:rPr>
              <a:t>Headline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E4CB1-1D0E-8F49-804B-21FD03996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738" y="2220687"/>
            <a:ext cx="8319013" cy="4412341"/>
          </a:xfrm>
        </p:spPr>
        <p:txBody>
          <a:bodyPr/>
          <a:lstStyle/>
          <a:p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Haec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disserens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qua de re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agatur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consistat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non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videt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. </a:t>
            </a:r>
          </a:p>
          <a:p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Non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enim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alii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ad alia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propensiores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sunt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pter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.</a:t>
            </a:r>
          </a:p>
          <a:p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Haec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disserens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serquo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causa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consistat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non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videt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. </a:t>
            </a:r>
          </a:p>
          <a:p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Non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enim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alii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ad alia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properes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sunt propter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.</a:t>
            </a:r>
          </a:p>
          <a:p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Haec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disserens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qua de re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agatur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consistat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non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videt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. </a:t>
            </a:r>
          </a:p>
          <a:p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Non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enim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alii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ad alia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propensiores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sunt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pter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.</a:t>
            </a:r>
          </a:p>
          <a:p>
            <a:endParaRPr lang="en-US" sz="2700" dirty="0">
              <a:solidFill>
                <a:srgbClr val="4F6369"/>
              </a:solidFill>
              <a:latin typeface="National-Book" charset="0"/>
            </a:endParaRPr>
          </a:p>
          <a:p>
            <a:endParaRPr lang="en-US" dirty="0">
              <a:solidFill>
                <a:srgbClr val="4F6369"/>
              </a:solidFill>
              <a:latin typeface="National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1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AF7CC8-32DA-A142-925D-01B297E8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843" y="1398482"/>
            <a:ext cx="6439807" cy="1349829"/>
          </a:xfrm>
        </p:spPr>
        <p:txBody>
          <a:bodyPr>
            <a:normAutofit/>
          </a:bodyPr>
          <a:lstStyle/>
          <a:p>
            <a:r>
              <a:rPr lang="en-US" sz="3700" cap="all" spc="200" dirty="0">
                <a:solidFill>
                  <a:srgbClr val="002D4D"/>
                </a:solidFill>
                <a:latin typeface="Carter Sans Std" charset="0"/>
              </a:rPr>
              <a:t>Headline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564C8-8BC8-9B42-938C-4B6D48B7F508}"/>
              </a:ext>
            </a:extLst>
          </p:cNvPr>
          <p:cNvSpPr txBox="1"/>
          <p:nvPr/>
        </p:nvSpPr>
        <p:spPr>
          <a:xfrm>
            <a:off x="2872384" y="2675743"/>
            <a:ext cx="72577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Haec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disserens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qua de re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agatur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et in quo causa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consistat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non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videt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. Non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enim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alii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ad alia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propensiores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sunt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propter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naturales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et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antecedentes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,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idciro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etiam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nostrarum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volunts</a:t>
            </a:r>
            <a:endParaRPr lang="en-US" sz="2200" dirty="0">
              <a:solidFill>
                <a:srgbClr val="4F6369"/>
              </a:solidFill>
              <a:latin typeface="National-Book" charset="0"/>
            </a:endParaRPr>
          </a:p>
          <a:p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tum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atque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ad alia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propensiores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sunt propter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appet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tionum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sunt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causae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naturales at ad alia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propensiores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sunt propter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antecedentes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nam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nihil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esset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in nostra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potestate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res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ita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se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haberet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393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E50EEB-EF6C-484E-B3EA-D491692C2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366" y="1888777"/>
            <a:ext cx="2413634" cy="36204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C39FF45-9525-584E-BE37-F9627606D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501" y="1398482"/>
            <a:ext cx="6439807" cy="1349829"/>
          </a:xfrm>
        </p:spPr>
        <p:txBody>
          <a:bodyPr>
            <a:normAutofit/>
          </a:bodyPr>
          <a:lstStyle/>
          <a:p>
            <a:r>
              <a:rPr lang="en-US" sz="3700" cap="all" spc="200" dirty="0">
                <a:solidFill>
                  <a:srgbClr val="002D4D"/>
                </a:solidFill>
                <a:latin typeface="Carter Sans Std" charset="0"/>
              </a:rPr>
              <a:t>Headline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3CC05E-8F89-1D4B-9173-D005C0B0B1B6}"/>
              </a:ext>
            </a:extLst>
          </p:cNvPr>
          <p:cNvSpPr txBox="1"/>
          <p:nvPr/>
        </p:nvSpPr>
        <p:spPr>
          <a:xfrm>
            <a:off x="2962043" y="2675743"/>
            <a:ext cx="56124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Haec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disserens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qua de re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agatur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et in quo causa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consistat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non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videt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. Non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enim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alii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ad alia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propensiores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sunt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propter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naturales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et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antecedentes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,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idciro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etiam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nostrarum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volunts</a:t>
            </a:r>
            <a:endParaRPr lang="en-US" sz="2200" dirty="0">
              <a:solidFill>
                <a:srgbClr val="4F6369"/>
              </a:solidFill>
              <a:latin typeface="National-Book" charset="0"/>
            </a:endParaRPr>
          </a:p>
          <a:p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tum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atque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appetitionum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sunt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causae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naturales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at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antecedentes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nam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nihil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esset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in nostra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potestate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res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ita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se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haberet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5148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184</Words>
  <Application>Microsoft Macintosh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Carter Sans Std</vt:lpstr>
      <vt:lpstr>National-Book</vt:lpstr>
      <vt:lpstr>Office Theme</vt:lpstr>
      <vt:lpstr>PowerPoint Presentation</vt:lpstr>
      <vt:lpstr>Headline Style</vt:lpstr>
      <vt:lpstr>Headline Style</vt:lpstr>
      <vt:lpstr>Headline Style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Jodee Winger</dc:creator>
  <cp:lastModifiedBy>Jodee Winger</cp:lastModifiedBy>
  <cp:revision>6</cp:revision>
  <dcterms:created xsi:type="dcterms:W3CDTF">2020-05-27T12:47:45Z</dcterms:created>
  <dcterms:modified xsi:type="dcterms:W3CDTF">2020-05-27T13:50:20Z</dcterms:modified>
</cp:coreProperties>
</file>