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6369"/>
    <a:srgbClr val="002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579B-60E8-9248-87D5-B705D88C0B3B}" type="datetimeFigureOut">
              <a:rPr lang="en-US" smtClean="0"/>
              <a:t>3/1/22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F091-9686-A14E-AA2F-5FEE9E8ED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64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579B-60E8-9248-87D5-B705D88C0B3B}" type="datetimeFigureOut">
              <a:rPr lang="en-US" smtClean="0"/>
              <a:t>3/1/22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F091-9686-A14E-AA2F-5FEE9E8ED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14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579B-60E8-9248-87D5-B705D88C0B3B}" type="datetimeFigureOut">
              <a:rPr lang="en-US" smtClean="0"/>
              <a:t>3/1/22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F091-9686-A14E-AA2F-5FEE9E8ED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61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579B-60E8-9248-87D5-B705D88C0B3B}" type="datetimeFigureOut">
              <a:rPr lang="en-US" smtClean="0"/>
              <a:t>3/1/22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F091-9686-A14E-AA2F-5FEE9E8ED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49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579B-60E8-9248-87D5-B705D88C0B3B}" type="datetimeFigureOut">
              <a:rPr lang="en-US" smtClean="0"/>
              <a:t>3/1/22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F091-9686-A14E-AA2F-5FEE9E8ED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76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579B-60E8-9248-87D5-B705D88C0B3B}" type="datetimeFigureOut">
              <a:rPr lang="en-US" smtClean="0"/>
              <a:t>3/1/22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F091-9686-A14E-AA2F-5FEE9E8ED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21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579B-60E8-9248-87D5-B705D88C0B3B}" type="datetimeFigureOut">
              <a:rPr lang="en-US" smtClean="0"/>
              <a:t>3/1/22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F091-9686-A14E-AA2F-5FEE9E8ED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0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579B-60E8-9248-87D5-B705D88C0B3B}" type="datetimeFigureOut">
              <a:rPr lang="en-US" smtClean="0"/>
              <a:t>3/1/22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F091-9686-A14E-AA2F-5FEE9E8ED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2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579B-60E8-9248-87D5-B705D88C0B3B}" type="datetimeFigureOut">
              <a:rPr lang="en-US" smtClean="0"/>
              <a:t>3/1/22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F091-9686-A14E-AA2F-5FEE9E8ED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460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579B-60E8-9248-87D5-B705D88C0B3B}" type="datetimeFigureOut">
              <a:rPr lang="en-US" smtClean="0"/>
              <a:t>3/1/22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F091-9686-A14E-AA2F-5FEE9E8ED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47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579B-60E8-9248-87D5-B705D88C0B3B}" type="datetimeFigureOut">
              <a:rPr lang="en-US" smtClean="0"/>
              <a:t>3/1/22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F091-9686-A14E-AA2F-5FEE9E8ED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36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F579B-60E8-9248-87D5-B705D88C0B3B}" type="datetimeFigureOut">
              <a:rPr lang="en-US" smtClean="0"/>
              <a:t>3/1/22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2F091-9686-A14E-AA2F-5FEE9E8ED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90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8777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5222" y="914395"/>
            <a:ext cx="6439807" cy="1349829"/>
          </a:xfrm>
        </p:spPr>
        <p:txBody>
          <a:bodyPr>
            <a:normAutofit/>
          </a:bodyPr>
          <a:lstStyle/>
          <a:p>
            <a:r>
              <a:rPr lang="en-US" sz="3700" cap="all" spc="200" dirty="0">
                <a:solidFill>
                  <a:srgbClr val="002D4D"/>
                </a:solidFill>
                <a:latin typeface="Carter Sans Std" charset="0"/>
              </a:rPr>
              <a:t>Headline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3944" y="2220686"/>
            <a:ext cx="6691086" cy="4412341"/>
          </a:xfrm>
        </p:spPr>
        <p:txBody>
          <a:bodyPr/>
          <a:lstStyle/>
          <a:p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Haec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disserens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 qua de re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agatur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 et in quo causa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consistat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 non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videt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. </a:t>
            </a:r>
          </a:p>
          <a:p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Non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enim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si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alii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 ad alia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propensiores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sunt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 propter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causas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.</a:t>
            </a:r>
          </a:p>
          <a:p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Haec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disserens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 qua de re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agatur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 et in quo causa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consistat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 non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videt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. </a:t>
            </a:r>
          </a:p>
          <a:p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Non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enim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si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alii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 ad alia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propensiores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sunt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 propter </a:t>
            </a:r>
            <a:r>
              <a:rPr lang="en-US" sz="2700" dirty="0" err="1">
                <a:solidFill>
                  <a:srgbClr val="4F6369"/>
                </a:solidFill>
                <a:latin typeface="National-Book" charset="0"/>
              </a:rPr>
              <a:t>causas</a:t>
            </a:r>
            <a:r>
              <a:rPr lang="en-US" sz="2700" dirty="0">
                <a:solidFill>
                  <a:srgbClr val="4F6369"/>
                </a:solidFill>
                <a:latin typeface="National-Book" charset="0"/>
              </a:rPr>
              <a:t>.</a:t>
            </a:r>
          </a:p>
          <a:p>
            <a:endParaRPr lang="en-US" dirty="0">
              <a:solidFill>
                <a:srgbClr val="4F6369"/>
              </a:solidFill>
              <a:latin typeface="National-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615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25222" y="914395"/>
            <a:ext cx="6439807" cy="1349829"/>
          </a:xfrm>
        </p:spPr>
        <p:txBody>
          <a:bodyPr>
            <a:normAutofit/>
          </a:bodyPr>
          <a:lstStyle/>
          <a:p>
            <a:r>
              <a:rPr lang="en-US" sz="3700" cap="all" spc="200" dirty="0">
                <a:solidFill>
                  <a:srgbClr val="002D4D"/>
                </a:solidFill>
                <a:latin typeface="Carter Sans Std" charset="0"/>
              </a:rPr>
              <a:t>Headline Style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25222" y="2191656"/>
            <a:ext cx="561249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Haec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disserens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qua de re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agatur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et in quo causa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consistat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non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videt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. Non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enim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si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alii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ad alia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propensiores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sunt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propter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causas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naturales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et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antecedentes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,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idciro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etiam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nostrarum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volunts</a:t>
            </a:r>
            <a:endParaRPr lang="en-US" sz="2200" dirty="0">
              <a:solidFill>
                <a:srgbClr val="4F6369"/>
              </a:solidFill>
              <a:latin typeface="National-Book" charset="0"/>
            </a:endParaRPr>
          </a:p>
          <a:p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tum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atque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appetitionum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sunt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causae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naturales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at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antecedentes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nam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nihil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esset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in nostra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potestate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si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res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ita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se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haberet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34745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96194" y="1509481"/>
            <a:ext cx="6439807" cy="1349829"/>
          </a:xfrm>
        </p:spPr>
        <p:txBody>
          <a:bodyPr>
            <a:normAutofit/>
          </a:bodyPr>
          <a:lstStyle/>
          <a:p>
            <a:r>
              <a:rPr lang="en-US" sz="3700" cap="all" spc="200" dirty="0">
                <a:solidFill>
                  <a:srgbClr val="002D4D"/>
                </a:solidFill>
                <a:latin typeface="Carter Sans Std" charset="0"/>
              </a:rPr>
              <a:t>Headline Style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96194" y="2521114"/>
            <a:ext cx="493032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8"/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Haec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disserens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qua de re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agatur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et in quo causa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consistat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non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videt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. Non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enim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si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alii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ad alia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propensiores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sunt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propter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causas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naturales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et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antecedentes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,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idciro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etiam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nostrarum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tum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atque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appetitionum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sunt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causae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naturales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at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antecedentes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nam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nihil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esset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 in nostra </a:t>
            </a:r>
            <a:r>
              <a:rPr lang="en-US" sz="2200" dirty="0" err="1">
                <a:solidFill>
                  <a:srgbClr val="4F6369"/>
                </a:solidFill>
                <a:latin typeface="National-Book" charset="0"/>
              </a:rPr>
              <a:t>potestate</a:t>
            </a:r>
            <a:r>
              <a:rPr lang="en-US" sz="2200" dirty="0">
                <a:solidFill>
                  <a:srgbClr val="4F6369"/>
                </a:solidFill>
                <a:latin typeface="National-Book" charset="0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619" y="1992085"/>
            <a:ext cx="1826381" cy="273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484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</TotalTime>
  <Words>154</Words>
  <Application>Microsoft Macintosh PowerPoint</Application>
  <PresentationFormat>On-screen Show (4:3)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Carter Sans Std</vt:lpstr>
      <vt:lpstr>National-Book</vt:lpstr>
      <vt:lpstr>Office Theme</vt:lpstr>
      <vt:lpstr>PowerPoint Presentation</vt:lpstr>
      <vt:lpstr>Headline Style</vt:lpstr>
      <vt:lpstr>Headline Style</vt:lpstr>
      <vt:lpstr>Headline Style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Robin Parks</cp:lastModifiedBy>
  <cp:revision>8</cp:revision>
  <dcterms:created xsi:type="dcterms:W3CDTF">2017-01-05T16:37:53Z</dcterms:created>
  <dcterms:modified xsi:type="dcterms:W3CDTF">2022-03-01T19:47:18Z</dcterms:modified>
</cp:coreProperties>
</file>