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369"/>
    <a:srgbClr val="00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5"/>
    <p:restoredTop sz="94677"/>
  </p:normalViewPr>
  <p:slideViewPr>
    <p:cSldViewPr snapToGrid="0" snapToObjects="1">
      <p:cViewPr>
        <p:scale>
          <a:sx n="88" d="100"/>
          <a:sy n="88" d="100"/>
        </p:scale>
        <p:origin x="1880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6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6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4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7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982" y="727984"/>
            <a:ext cx="5148036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8" y="2010002"/>
            <a:ext cx="6420304" cy="4351338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400" dirty="0" err="1" smtClean="0">
                <a:solidFill>
                  <a:srgbClr val="4F6369"/>
                </a:solidFill>
                <a:latin typeface="National-Book" charset="0"/>
              </a:rPr>
              <a:t>seard</a:t>
            </a:r>
            <a:r>
              <a:rPr lang="en-US" sz="24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400" dirty="0" err="1" smtClean="0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.</a:t>
            </a:r>
          </a:p>
          <a:p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400" dirty="0" err="1">
                <a:solidFill>
                  <a:srgbClr val="4F6369"/>
                </a:solidFill>
                <a:latin typeface="National-Book" charset="0"/>
              </a:rPr>
              <a:t>seard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400" dirty="0" err="1" smtClean="0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400" dirty="0">
                <a:solidFill>
                  <a:srgbClr val="4F6369"/>
                </a:solidFill>
                <a:latin typeface="National-Book" charset="0"/>
              </a:rPr>
              <a:t>.</a:t>
            </a:r>
            <a:endParaRPr lang="en-US" sz="2400" dirty="0">
              <a:solidFill>
                <a:srgbClr val="4F6369"/>
              </a:solidFill>
              <a:latin typeface="National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9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97982" y="727984"/>
            <a:ext cx="5148036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  <a:endParaRPr lang="en-US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1872342" y="2010005"/>
            <a:ext cx="59653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. Non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et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,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idciro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etiam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nostrarum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volunts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tum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atque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appetitionum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causae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at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nam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nihil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esset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in nostra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potestate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br>
              <a:rPr lang="en-US" sz="2200" dirty="0" smtClean="0">
                <a:solidFill>
                  <a:srgbClr val="4F6369"/>
                </a:solidFill>
                <a:latin typeface="National-Book" charset="0"/>
              </a:rPr>
            </a:b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res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ita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se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haberet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4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7982" y="727984"/>
            <a:ext cx="5148036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2104571" y="2009644"/>
            <a:ext cx="59653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. Non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et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,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idciro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etiam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nostrarum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volunts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tum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atque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appetitionum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causae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at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nam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nihil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esset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in nostra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potestate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br>
              <a:rPr lang="en-US" sz="2200" dirty="0" smtClean="0">
                <a:solidFill>
                  <a:srgbClr val="4F6369"/>
                </a:solidFill>
                <a:latin typeface="National-Book" charset="0"/>
              </a:rPr>
            </a:b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res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ita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se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haberet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8" y="2009644"/>
            <a:ext cx="1787602" cy="26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0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150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Calibri Light</vt:lpstr>
      <vt:lpstr>Carter Sans Std</vt:lpstr>
      <vt:lpstr>National-Book</vt:lpstr>
      <vt:lpstr>Arial</vt:lpstr>
      <vt:lpstr>Office Theme</vt:lpstr>
      <vt:lpstr>PowerPoint Presentation</vt:lpstr>
      <vt:lpstr>Headline Style</vt:lpstr>
      <vt:lpstr>Headline Style</vt:lpstr>
      <vt:lpstr>Headline Style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2017-01-05T16:37:53Z</dcterms:created>
  <dcterms:modified xsi:type="dcterms:W3CDTF">2017-01-05T17:29:59Z</dcterms:modified>
</cp:coreProperties>
</file>