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1" r:id="rId2"/>
    <p:sldId id="262" r:id="rId3"/>
    <p:sldId id="263" r:id="rId4"/>
    <p:sldId id="264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4D"/>
    <a:srgbClr val="EBB22E"/>
    <a:srgbClr val="4F6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41"/>
    <p:restoredTop sz="94677"/>
  </p:normalViewPr>
  <p:slideViewPr>
    <p:cSldViewPr snapToGrid="0" snapToObjects="1">
      <p:cViewPr>
        <p:scale>
          <a:sx n="88" d="100"/>
          <a:sy n="88" d="100"/>
        </p:scale>
        <p:origin x="1656" y="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579B-60E8-9248-87D5-B705D88C0B3B}" type="datetimeFigureOut">
              <a:rPr lang="en-US" smtClean="0"/>
              <a:t>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F091-9686-A14E-AA2F-5FEE9E8ED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64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579B-60E8-9248-87D5-B705D88C0B3B}" type="datetimeFigureOut">
              <a:rPr lang="en-US" smtClean="0"/>
              <a:t>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F091-9686-A14E-AA2F-5FEE9E8ED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1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579B-60E8-9248-87D5-B705D88C0B3B}" type="datetimeFigureOut">
              <a:rPr lang="en-US" smtClean="0"/>
              <a:t>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F091-9686-A14E-AA2F-5FEE9E8ED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6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579B-60E8-9248-87D5-B705D88C0B3B}" type="datetimeFigureOut">
              <a:rPr lang="en-US" smtClean="0"/>
              <a:t>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F091-9686-A14E-AA2F-5FEE9E8ED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49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579B-60E8-9248-87D5-B705D88C0B3B}" type="datetimeFigureOut">
              <a:rPr lang="en-US" smtClean="0"/>
              <a:t>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F091-9686-A14E-AA2F-5FEE9E8ED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7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579B-60E8-9248-87D5-B705D88C0B3B}" type="datetimeFigureOut">
              <a:rPr lang="en-US" smtClean="0"/>
              <a:t>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F091-9686-A14E-AA2F-5FEE9E8ED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21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579B-60E8-9248-87D5-B705D88C0B3B}" type="datetimeFigureOut">
              <a:rPr lang="en-US" smtClean="0"/>
              <a:t>1/5/17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F091-9686-A14E-AA2F-5FEE9E8ED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0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579B-60E8-9248-87D5-B705D88C0B3B}" type="datetimeFigureOut">
              <a:rPr lang="en-US" smtClean="0"/>
              <a:t>1/5/17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F091-9686-A14E-AA2F-5FEE9E8ED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579B-60E8-9248-87D5-B705D88C0B3B}" type="datetimeFigureOut">
              <a:rPr lang="en-US" smtClean="0"/>
              <a:t>1/5/17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F091-9686-A14E-AA2F-5FEE9E8ED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60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579B-60E8-9248-87D5-B705D88C0B3B}" type="datetimeFigureOut">
              <a:rPr lang="en-US" smtClean="0"/>
              <a:t>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F091-9686-A14E-AA2F-5FEE9E8ED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47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579B-60E8-9248-87D5-B705D88C0B3B}" type="datetimeFigureOut">
              <a:rPr lang="en-US" smtClean="0"/>
              <a:t>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F091-9686-A14E-AA2F-5FEE9E8ED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3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F579B-60E8-9248-87D5-B705D88C0B3B}" type="datetimeFigureOut">
              <a:rPr lang="en-US" smtClean="0"/>
              <a:t>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2F091-9686-A14E-AA2F-5FEE9E8ED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9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220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36535" y="914395"/>
            <a:ext cx="6439807" cy="1349829"/>
          </a:xfrm>
        </p:spPr>
        <p:txBody>
          <a:bodyPr>
            <a:normAutofit/>
          </a:bodyPr>
          <a:lstStyle/>
          <a:p>
            <a:r>
              <a:rPr lang="en-US" sz="3700" cap="all" spc="200" dirty="0" smtClean="0">
                <a:solidFill>
                  <a:srgbClr val="002D4D"/>
                </a:solidFill>
                <a:latin typeface="Carter Sans Std" charset="0"/>
              </a:rPr>
              <a:t>Headline Style</a:t>
            </a:r>
            <a:endParaRPr lang="en-US" sz="3700" cap="all" spc="200" dirty="0">
              <a:solidFill>
                <a:srgbClr val="002D4D"/>
              </a:solidFill>
              <a:latin typeface="Carter Sans Std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9763" y="2220686"/>
            <a:ext cx="6691086" cy="4412341"/>
          </a:xfrm>
        </p:spPr>
        <p:txBody>
          <a:bodyPr/>
          <a:lstStyle/>
          <a:p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Haec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disserens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qua de re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agatur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et in quo causa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consistat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non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videt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. </a:t>
            </a:r>
          </a:p>
          <a:p>
            <a:r>
              <a:rPr lang="en-US" sz="2700" dirty="0" smtClean="0">
                <a:solidFill>
                  <a:srgbClr val="4F6369"/>
                </a:solidFill>
                <a:latin typeface="National-Book" charset="0"/>
              </a:rPr>
              <a:t>Non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enim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si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alii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ad alia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propensiores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sunt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propter </a:t>
            </a:r>
            <a:r>
              <a:rPr lang="en-US" sz="2700" dirty="0" err="1" smtClean="0">
                <a:solidFill>
                  <a:srgbClr val="4F6369"/>
                </a:solidFill>
                <a:latin typeface="National-Book" charset="0"/>
              </a:rPr>
              <a:t>causas</a:t>
            </a:r>
            <a:r>
              <a:rPr lang="en-US" sz="2700" dirty="0" smtClean="0">
                <a:solidFill>
                  <a:srgbClr val="4F6369"/>
                </a:solidFill>
                <a:latin typeface="National-Book" charset="0"/>
              </a:rPr>
              <a:t>.</a:t>
            </a:r>
          </a:p>
          <a:p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Haec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disserens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qua de re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agatur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et in quo causa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consistat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non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videt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. </a:t>
            </a:r>
          </a:p>
          <a:p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Non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enim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si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alii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ad alia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propensiores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sunt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propter </a:t>
            </a:r>
            <a:r>
              <a:rPr lang="en-US" sz="2700" dirty="0" err="1" smtClean="0">
                <a:solidFill>
                  <a:srgbClr val="4F6369"/>
                </a:solidFill>
                <a:latin typeface="National-Book" charset="0"/>
              </a:rPr>
              <a:t>causas</a:t>
            </a:r>
            <a:r>
              <a:rPr lang="en-US" sz="2700" dirty="0" smtClean="0">
                <a:solidFill>
                  <a:srgbClr val="4F6369"/>
                </a:solidFill>
                <a:latin typeface="National-Book" charset="0"/>
              </a:rPr>
              <a:t>.</a:t>
            </a:r>
            <a:endParaRPr lang="en-US" sz="2700" dirty="0">
              <a:solidFill>
                <a:srgbClr val="4F6369"/>
              </a:solidFill>
              <a:latin typeface="National-Book" charset="0"/>
            </a:endParaRPr>
          </a:p>
          <a:p>
            <a:endParaRPr lang="en-US" dirty="0">
              <a:solidFill>
                <a:srgbClr val="4F6369"/>
              </a:solidFill>
              <a:latin typeface="National-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77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22018" y="914395"/>
            <a:ext cx="6439807" cy="1349829"/>
          </a:xfrm>
        </p:spPr>
        <p:txBody>
          <a:bodyPr>
            <a:normAutofit/>
          </a:bodyPr>
          <a:lstStyle/>
          <a:p>
            <a:r>
              <a:rPr lang="en-US" sz="3700" cap="all" spc="200" dirty="0" smtClean="0">
                <a:solidFill>
                  <a:srgbClr val="002D4D"/>
                </a:solidFill>
                <a:latin typeface="Carter Sans Std" charset="0"/>
              </a:rPr>
              <a:t>Headline Style</a:t>
            </a:r>
            <a:endParaRPr lang="en-US" sz="3700" cap="all" spc="200" dirty="0">
              <a:solidFill>
                <a:srgbClr val="002D4D"/>
              </a:solidFill>
              <a:latin typeface="Carter Sans St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5561" y="2191656"/>
            <a:ext cx="561249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Haec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disserens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qua de re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agatur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et in quo causa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consistat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non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videt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. Non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enim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si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alii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ad alia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propensiores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sunt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propter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causas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naturales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et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antecedentes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,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idciro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etiam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nostrarum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volunts</a:t>
            </a:r>
            <a:endParaRPr lang="en-US" sz="2200" dirty="0" smtClean="0">
              <a:solidFill>
                <a:srgbClr val="4F6369"/>
              </a:solidFill>
              <a:latin typeface="National-Book" charset="0"/>
            </a:endParaRPr>
          </a:p>
          <a:p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tum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atque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appetitionum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sunt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causae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naturales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at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antecedentes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nam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nihil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esset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in nostra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potestate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si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res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ita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se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haberet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6682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71" y="2354944"/>
            <a:ext cx="1553029" cy="232954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59161" y="986965"/>
            <a:ext cx="6439807" cy="1349829"/>
          </a:xfrm>
        </p:spPr>
        <p:txBody>
          <a:bodyPr>
            <a:normAutofit/>
          </a:bodyPr>
          <a:lstStyle/>
          <a:p>
            <a:r>
              <a:rPr lang="en-US" sz="3700" cap="all" spc="200" dirty="0" smtClean="0">
                <a:solidFill>
                  <a:srgbClr val="002D4D"/>
                </a:solidFill>
                <a:latin typeface="Carter Sans Std" charset="0"/>
              </a:rPr>
              <a:t>Headline Style</a:t>
            </a:r>
            <a:endParaRPr lang="en-US" sz="3700" cap="all" spc="200" dirty="0">
              <a:solidFill>
                <a:srgbClr val="002D4D"/>
              </a:solidFill>
              <a:latin typeface="Carter Sans Std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2704" y="2264226"/>
            <a:ext cx="561249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Haec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disserens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qua de re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agatur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et in quo causa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consistat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non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videt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. Non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enim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si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alii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ad alia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propensiores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sunt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propter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causas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naturales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et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antecedentes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,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idciro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etiam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nostrarum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volunts</a:t>
            </a:r>
            <a:endParaRPr lang="en-US" sz="2200" dirty="0" smtClean="0">
              <a:solidFill>
                <a:srgbClr val="4F6369"/>
              </a:solidFill>
              <a:latin typeface="National-Book" charset="0"/>
            </a:endParaRPr>
          </a:p>
          <a:p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tum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atque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appetitionum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sunt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causae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naturales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at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antecedentes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 smtClean="0">
                <a:solidFill>
                  <a:srgbClr val="4F6369"/>
                </a:solidFill>
                <a:latin typeface="National-Book" charset="0"/>
              </a:rPr>
              <a:t>nam</a:t>
            </a:r>
            <a:r>
              <a:rPr lang="en-US" sz="2200" dirty="0" smtClean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nihil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esset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in nostra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potestate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si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res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ita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se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haberet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5944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160</Words>
  <Application>Microsoft Macintosh PowerPoint</Application>
  <PresentationFormat>On-screen Show (4:3)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Calibri Light</vt:lpstr>
      <vt:lpstr>Carter Sans Std</vt:lpstr>
      <vt:lpstr>National-Book</vt:lpstr>
      <vt:lpstr>Arial</vt:lpstr>
      <vt:lpstr>Office Theme</vt:lpstr>
      <vt:lpstr>PowerPoint Presentation</vt:lpstr>
      <vt:lpstr>Headline Style</vt:lpstr>
      <vt:lpstr>Headline Style</vt:lpstr>
      <vt:lpstr>Headline Style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16</cp:revision>
  <dcterms:created xsi:type="dcterms:W3CDTF">2017-01-05T16:37:53Z</dcterms:created>
  <dcterms:modified xsi:type="dcterms:W3CDTF">2017-01-05T19:06:27Z</dcterms:modified>
</cp:coreProperties>
</file>