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Lato" panose="020B0604020202020204" charset="0"/>
      <p:regular r:id="rId7"/>
      <p:bold r:id="rId8"/>
      <p:italic r:id="rId9"/>
      <p:boldItalic r:id="rId10"/>
    </p:embeddedFont>
    <p:embeddedFont>
      <p:font typeface="Playfair Display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552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7a67d73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7a67d73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7a67d731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7a67d731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Hospital -- pic is of the pulmonary unit -- mainly for long term intensive care -- have dieticians, slps, pts, ots, child life, neuro, respiratory, etc. -- all kinds of specialties on call -- there I mainly provided social support to patients, assisted slps and child life therapists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day -- spent most of my time here in the toddler program -- the facility had 4 designated rooms -- sensory for kids who need 1-on-1 intensive care and have limited mobility, infant, toddler, and school age -- here I worked alongside nurses throughout the day to help the kids have fun while being safe and administering individualized care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Outpatient -- shadowed slps a lot, developed therapy materials/ built a “summer camp” room for the week that had different activities/sensory features, administrative work -- important to see how much documentation is behind each patient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a67d731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a67d731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CFS Senior Praxis Presentation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Rylee Fennell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Phebe Anna Thorne Kindergarten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1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" sz="1900"/>
              <a:t>4 years as a student aide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" sz="1900"/>
              <a:t>Responsibilities:</a:t>
            </a:r>
            <a:endParaRPr sz="19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Facilitate daily activities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Support students with special needs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Assist in learning centers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Encourage social growth</a:t>
            </a:r>
            <a:endParaRPr sz="16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Best part of undergrad!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300" y="1152475"/>
            <a:ext cx="5094999" cy="36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Weisman Children’s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2700600"/>
            <a:ext cx="4401600" cy="20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★"/>
            </a:pPr>
            <a:r>
              <a:rPr lang="en" sz="1900"/>
              <a:t>Responsibilities:</a:t>
            </a:r>
            <a:endParaRPr sz="19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Engage with patients and their families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Assist and observe SLPs and child life therapists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Develop therapy materials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Administrative work 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275" y="3010825"/>
            <a:ext cx="4119024" cy="18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9650" y="1152487"/>
            <a:ext cx="2412638" cy="17233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11700" y="1152475"/>
            <a:ext cx="59874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★"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Gertrude Albert Heller Memorial Grant Recipient                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Char char="★"/>
            </a:pP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★"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Facilities: pediatric inpatient rehabilitation hospital, medical daycare, outpatient facility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On-screen Show (16:9)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Lato</vt:lpstr>
      <vt:lpstr>Playfair Display</vt:lpstr>
      <vt:lpstr>Coral</vt:lpstr>
      <vt:lpstr>CFS Senior Praxis Presentation</vt:lpstr>
      <vt:lpstr>Phebe Anna Thorne Kindergarten</vt:lpstr>
      <vt:lpstr>Weisman Children’s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CFS Senior Praxis Presentation</dc:title>
  <dc:creator>Leslie</dc:creator>
  <cp:lastModifiedBy>Leslie</cp:lastModifiedBy>
  <cp:revision>1</cp:revision>
  <dcterms:modified xsi:type="dcterms:W3CDTF">2020-05-17T13:09:53Z</dcterms:modified>
</cp:coreProperties>
</file>