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Playfair Display" panose="020B0604020202020204" charset="0"/>
      <p:regular r:id="rId9"/>
      <p:bold r:id="rId10"/>
      <p:italic r:id="rId11"/>
      <p:boldItalic r:id="rId12"/>
    </p:embeddedFont>
    <p:embeddedFont>
      <p:font typeface="Lato" panose="020B060402020202020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34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536fd0443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536fd0443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8536fd0443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8536fd0443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8536fd0443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8536fd0443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8536fd0443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8536fd0443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8536fd0443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8536fd0443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2" name="Google Shape;12;p2"/>
          <p:cNvCxnSpPr/>
          <p:nvPr/>
        </p:nvCxnSpPr>
        <p:spPr>
          <a:xfrm>
            <a:off x="733219" y="2235351"/>
            <a:ext cx="3852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630600" y="136800"/>
            <a:ext cx="7893000" cy="185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30600" y="3228375"/>
            <a:ext cx="7893000" cy="127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1pPr>
            <a:lvl2pPr lvl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2pPr>
            <a:lvl3pPr lvl="2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3pPr>
            <a:lvl4pPr lvl="3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4pPr>
            <a:lvl5pPr lvl="4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5pPr>
            <a:lvl6pPr lvl="5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6pPr>
            <a:lvl7pPr lvl="6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7pPr>
            <a:lvl8pPr lvl="7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8pPr>
            <a:lvl9pPr lvl="8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1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title" hasCustomPrompt="1"/>
          </p:nvPr>
        </p:nvSpPr>
        <p:spPr>
          <a:xfrm>
            <a:off x="586725" y="1353788"/>
            <a:ext cx="79707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586725" y="2968388"/>
            <a:ext cx="79707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3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509550" y="1921350"/>
            <a:ext cx="8124900" cy="130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/>
          <p:nvPr/>
        </p:nvSpPr>
        <p:spPr>
          <a:xfrm>
            <a:off x="-125" y="5045700"/>
            <a:ext cx="9144000" cy="9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3" name="Google Shape;23;p4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5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311700" y="1417950"/>
            <a:ext cx="3999900" cy="31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4832400" y="1417950"/>
            <a:ext cx="3999900" cy="31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Google Shape;37;p7"/>
          <p:cNvCxnSpPr/>
          <p:nvPr/>
        </p:nvCxnSpPr>
        <p:spPr>
          <a:xfrm>
            <a:off x="411044" y="1417772"/>
            <a:ext cx="3852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311700" y="1640350"/>
            <a:ext cx="2808000" cy="292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8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/>
          <p:nvPr/>
        </p:nvSpPr>
        <p:spPr>
          <a:xfrm>
            <a:off x="4572000" y="-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8" name="Google Shape;4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9" name="Google Shape;49;p9"/>
          <p:cNvSpPr txBox="1">
            <a:spLocks noGrp="1"/>
          </p:cNvSpPr>
          <p:nvPr>
            <p:ph type="title"/>
          </p:nvPr>
        </p:nvSpPr>
        <p:spPr>
          <a:xfrm>
            <a:off x="265500" y="1084625"/>
            <a:ext cx="4045200" cy="170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ubTitle" idx="1"/>
          </p:nvPr>
        </p:nvSpPr>
        <p:spPr>
          <a:xfrm>
            <a:off x="265500" y="2845200"/>
            <a:ext cx="4045200" cy="142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lue-gold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  <a:defRPr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>
            <a:spLocks noGrp="1"/>
          </p:cNvSpPr>
          <p:nvPr>
            <p:ph type="ctrTitle"/>
          </p:nvPr>
        </p:nvSpPr>
        <p:spPr>
          <a:xfrm>
            <a:off x="630600" y="136800"/>
            <a:ext cx="7893000" cy="185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Supporting Kids in Peru (SKIP)</a:t>
            </a:r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subTitle" idx="1"/>
          </p:nvPr>
        </p:nvSpPr>
        <p:spPr>
          <a:xfrm>
            <a:off x="630600" y="3228375"/>
            <a:ext cx="7893000" cy="127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Addy Lorenzo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SKIP</a:t>
            </a:r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1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Non-profit organization founded in 2004 by two social workers from the UK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organization served a low-income neighborhood outside of Trujillo, Peru called El Porvenir.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At first, the organization provided tutoring for children from low-income backgrounds but then expanded to provide financial support, parenting workshops as well as after school classes and activities for students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Summer 2018</a:t>
            </a:r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body" idx="1"/>
          </p:nvPr>
        </p:nvSpPr>
        <p:spPr>
          <a:xfrm>
            <a:off x="311700" y="1417950"/>
            <a:ext cx="3999900" cy="31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5th Grade Math and Spanish Teacher </a:t>
            </a:r>
            <a:endParaRPr sz="1700"/>
          </a:p>
          <a:p>
            <a:pPr marL="457200" lvl="0" indent="-336550" algn="l" rtl="0">
              <a:spcBef>
                <a:spcPts val="1600"/>
              </a:spcBef>
              <a:spcAft>
                <a:spcPts val="0"/>
              </a:spcAft>
              <a:buSzPts val="1700"/>
              <a:buChar char="❖"/>
            </a:pPr>
            <a:r>
              <a:rPr lang="en" sz="1700"/>
              <a:t>Led a classroom of 20 fifth graders 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❖"/>
            </a:pPr>
            <a:r>
              <a:rPr lang="en" sz="1700"/>
              <a:t>The only source of education and tutoring for a lot of students 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❖"/>
            </a:pPr>
            <a:r>
              <a:rPr lang="en" sz="1700"/>
              <a:t>Students dealt with instability and many volunteers coming and going </a:t>
            </a:r>
            <a:endParaRPr sz="17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body" idx="2"/>
          </p:nvPr>
        </p:nvSpPr>
        <p:spPr>
          <a:xfrm>
            <a:off x="4832400" y="1417950"/>
            <a:ext cx="3999900" cy="31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Psychologist Assistant: </a:t>
            </a:r>
            <a:endParaRPr sz="1700"/>
          </a:p>
          <a:p>
            <a:pPr marL="457200" lvl="0" indent="-336550" algn="l" rtl="0">
              <a:spcBef>
                <a:spcPts val="1600"/>
              </a:spcBef>
              <a:spcAft>
                <a:spcPts val="0"/>
              </a:spcAft>
              <a:buSzPts val="1700"/>
              <a:buChar char="❖"/>
            </a:pPr>
            <a:r>
              <a:rPr lang="en" sz="1700"/>
              <a:t>Aided two students in a kindergarten classroom 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❖"/>
            </a:pPr>
            <a:r>
              <a:rPr lang="en" sz="1700"/>
              <a:t>Ran one-on-one sessions to focus on releasing stress and practicing concentration </a:t>
            </a:r>
            <a:endParaRPr sz="1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>
            <a:spLocks noGrp="1"/>
          </p:cNvSpPr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Connection to CFS </a:t>
            </a:r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body" idx="1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 saw different ways in which an organization can provide aid and support to not only children but also families 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 nature of the relationship between children and their families appeared complicated and very specific to their involvement in the organization 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 noticed the role that parent involvement plays in a child’s life 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Challenges</a:t>
            </a:r>
            <a:endParaRPr sz="3300"/>
          </a:p>
        </p:txBody>
      </p:sp>
      <p:sp>
        <p:nvSpPr>
          <p:cNvPr id="94" name="Google Shape;94;p17"/>
          <p:cNvSpPr txBox="1">
            <a:spLocks noGrp="1"/>
          </p:cNvSpPr>
          <p:nvPr>
            <p:ph type="body" idx="1"/>
          </p:nvPr>
        </p:nvSpPr>
        <p:spPr>
          <a:xfrm>
            <a:off x="311700" y="1640350"/>
            <a:ext cx="5513100" cy="292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It’s difficult to judge whether you’re being helpful 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There were some boundaries that the organization crossed in the “aid” that it provided to families 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Other volunteers were not conscious of their white savior complex </a:t>
            </a:r>
            <a:endParaRPr sz="1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&amp; Gold">
  <a:themeElements>
    <a:clrScheme name="Blue &amp; Gold">
      <a:dk1>
        <a:srgbClr val="FFFFFF"/>
      </a:dk1>
      <a:lt1>
        <a:srgbClr val="01AFD1"/>
      </a:lt1>
      <a:dk2>
        <a:srgbClr val="1E2D31"/>
      </a:dk2>
      <a:lt2>
        <a:srgbClr val="BFC7CA"/>
      </a:lt2>
      <a:accent1>
        <a:srgbClr val="006F85"/>
      </a:accent1>
      <a:accent2>
        <a:srgbClr val="AF4345"/>
      </a:accent2>
      <a:accent3>
        <a:srgbClr val="47D06A"/>
      </a:accent3>
      <a:accent4>
        <a:srgbClr val="F58F8F"/>
      </a:accent4>
      <a:accent5>
        <a:srgbClr val="F6CD4C"/>
      </a:accent5>
      <a:accent6>
        <a:srgbClr val="F8E71C"/>
      </a:accent6>
      <a:hlink>
        <a:srgbClr val="F6CD4C"/>
      </a:hlink>
      <a:folHlink>
        <a:srgbClr val="F6CD4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Microsoft Office PowerPoint</Application>
  <PresentationFormat>On-screen Show (16:9)</PresentationFormat>
  <Paragraphs>23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Playfair Display</vt:lpstr>
      <vt:lpstr>Arial</vt:lpstr>
      <vt:lpstr>Lato</vt:lpstr>
      <vt:lpstr>Blue &amp; Gold</vt:lpstr>
      <vt:lpstr>Supporting Kids in Peru (SKIP)</vt:lpstr>
      <vt:lpstr>SKIP</vt:lpstr>
      <vt:lpstr>Summer 2018</vt:lpstr>
      <vt:lpstr>Connection to CFS </vt:lpstr>
      <vt:lpstr>Challenges</vt:lpstr>
      <vt:lpstr>Thank you!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Kids in Peru (SKIP)</dc:title>
  <dc:creator>Leslie Rescorla</dc:creator>
  <cp:lastModifiedBy>Leslie Rescorla</cp:lastModifiedBy>
  <cp:revision>1</cp:revision>
  <dcterms:modified xsi:type="dcterms:W3CDTF">2020-05-20T13:37:04Z</dcterms:modified>
</cp:coreProperties>
</file>