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Quicksand" panose="020B0604020202020204" charset="0"/>
      <p:regular r:id="rId11"/>
      <p:bold r:id="rId12"/>
    </p:embeddedFont>
    <p:embeddedFont>
      <p:font typeface="Short Stack" panose="020B0604020202020204" charset="0"/>
      <p:regular r:id="rId13"/>
    </p:embeddedFont>
    <p:embeddedFont>
      <p:font typeface="Amatic SC" panose="020B0604020202020204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77e25b0a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77e25b0a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47651fc47976f4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447651fc47976f4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fa11055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fa11055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7fa110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7fa110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00" y="1639925"/>
            <a:ext cx="5371200" cy="13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CFS Senior praxis Poster</a:t>
            </a:r>
            <a:endParaRPr/>
          </a:p>
        </p:txBody>
      </p:sp>
      <p:sp>
        <p:nvSpPr>
          <p:cNvPr id="695" name="Google Shape;695;p13"/>
          <p:cNvSpPr txBox="1"/>
          <p:nvPr/>
        </p:nvSpPr>
        <p:spPr>
          <a:xfrm>
            <a:off x="1596450" y="2810750"/>
            <a:ext cx="59511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Andrea Moreno</a:t>
            </a:r>
            <a:endParaRPr sz="3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>
            <a:spLocks noGrp="1"/>
          </p:cNvSpPr>
          <p:nvPr>
            <p:ph type="ctrTitle"/>
          </p:nvPr>
        </p:nvSpPr>
        <p:spPr>
          <a:xfrm>
            <a:off x="1834150" y="1457475"/>
            <a:ext cx="5475900" cy="130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4"/>
                </a:solidFill>
              </a:rPr>
              <a:t>1. </a:t>
            </a:r>
            <a:endParaRPr sz="450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Overbrook educational center 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5"/>
          <p:cNvSpPr txBox="1">
            <a:spLocks noGrp="1"/>
          </p:cNvSpPr>
          <p:nvPr>
            <p:ph type="title"/>
          </p:nvPr>
        </p:nvSpPr>
        <p:spPr>
          <a:xfrm>
            <a:off x="378400" y="240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praxis: Perspectives on Special education</a:t>
            </a:r>
            <a:endParaRPr sz="4500"/>
          </a:p>
        </p:txBody>
      </p:sp>
      <p:sp>
        <p:nvSpPr>
          <p:cNvPr id="706" name="Google Shape;706;p15"/>
          <p:cNvSpPr txBox="1">
            <a:spLocks noGrp="1"/>
          </p:cNvSpPr>
          <p:nvPr>
            <p:ph type="body" idx="1"/>
          </p:nvPr>
        </p:nvSpPr>
        <p:spPr>
          <a:xfrm>
            <a:off x="378400" y="885226"/>
            <a:ext cx="6194400" cy="36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Fall Semester ‘19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Once a week for ~3 hours 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4th &amp; 5th graders 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Science + Math 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What did I do? 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Observed (took notes) 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Assisted the head teacher with the students 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Impact: 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Working closely with students diagnosed with visual impairments taught me to think outside the box and consider closely the different needs of each student 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 b="1"/>
          </a:p>
        </p:txBody>
      </p:sp>
      <p:sp>
        <p:nvSpPr>
          <p:cNvPr id="707" name="Google Shape;707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08" name="Google Shape;7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425" y="838200"/>
            <a:ext cx="2411425" cy="14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865124" y="2957274"/>
            <a:ext cx="2535377" cy="14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6"/>
          <p:cNvSpPr txBox="1">
            <a:spLocks noGrp="1"/>
          </p:cNvSpPr>
          <p:nvPr>
            <p:ph type="ctrTitle"/>
          </p:nvPr>
        </p:nvSpPr>
        <p:spPr>
          <a:xfrm>
            <a:off x="1834150" y="1457475"/>
            <a:ext cx="5475900" cy="130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4"/>
                </a:solidFill>
              </a:rPr>
              <a:t>2. </a:t>
            </a:r>
            <a:endParaRPr sz="450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Big sisters program </a:t>
            </a:r>
            <a:r>
              <a:rPr lang="en" sz="4000"/>
              <a:t> </a:t>
            </a:r>
            <a:endParaRPr sz="4300"/>
          </a:p>
        </p:txBody>
      </p:sp>
      <p:sp>
        <p:nvSpPr>
          <p:cNvPr id="715" name="Google Shape;715;p16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 2 years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"/>
          <p:cNvSpPr txBox="1">
            <a:spLocks noGrp="1"/>
          </p:cNvSpPr>
          <p:nvPr>
            <p:ph type="title"/>
          </p:nvPr>
        </p:nvSpPr>
        <p:spPr>
          <a:xfrm>
            <a:off x="150600" y="47025"/>
            <a:ext cx="8993400" cy="12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Volunteering: Willard Elementary School (Kensington, PA)  </a:t>
            </a:r>
            <a:endParaRPr sz="4500"/>
          </a:p>
        </p:txBody>
      </p:sp>
      <p:sp>
        <p:nvSpPr>
          <p:cNvPr id="721" name="Google Shape;721;p17"/>
          <p:cNvSpPr txBox="1">
            <a:spLocks noGrp="1"/>
          </p:cNvSpPr>
          <p:nvPr>
            <p:ph type="body" idx="1"/>
          </p:nvPr>
        </p:nvSpPr>
        <p:spPr>
          <a:xfrm>
            <a:off x="219700" y="1206825"/>
            <a:ext cx="7265100" cy="32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Once a week ~ 1 hour  </a:t>
            </a:r>
            <a:endParaRPr sz="1600" b="1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3rd &amp; 4th grade girls needing that one-on-one help</a:t>
            </a:r>
            <a:endParaRPr sz="1600" b="1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What did I do? </a:t>
            </a:r>
            <a:endParaRPr sz="1600" b="1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WEEKLY LAYOUT: Icebreaker, Reading + Writing, Fun activities (i.e., board games) </a:t>
            </a:r>
            <a:endParaRPr sz="1600" b="1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✘"/>
            </a:pPr>
            <a:r>
              <a:rPr lang="en" sz="1600" b="1"/>
              <a:t>Impact: </a:t>
            </a:r>
            <a:endParaRPr sz="1600" b="1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Paved my post grad plans towards education, specifically working in low income communities </a:t>
            </a:r>
            <a:endParaRPr sz="1600" b="1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✗"/>
            </a:pPr>
            <a:r>
              <a:rPr lang="en" sz="1600" b="1"/>
              <a:t>Taught me to have patience and be flexible with my little sisters </a:t>
            </a:r>
            <a:endParaRPr sz="1600" b="1"/>
          </a:p>
        </p:txBody>
      </p:sp>
      <p:sp>
        <p:nvSpPr>
          <p:cNvPr id="722" name="Google Shape;722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23" name="Google Shape;7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91882" y="3081331"/>
            <a:ext cx="1702704" cy="127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075" y="849500"/>
            <a:ext cx="2161676" cy="162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716675" y="1234200"/>
            <a:ext cx="7710600" cy="27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The opportunities I have had with working with children while I have been at Bryn Mawr have shaped my decision to continue working with children post-graduation. The experiences I have gained have provided me with a stepping stone towards my career choice in education and as of now towards becoming a teacher. I have learned what it is like to be an adult figure in a classroom and what planning lessons can look like. I knew I wanted to work with children before coming to Bryn Mawr, but these experiences have better prepared me on how to shape little minds in classrooms :)</a:t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0" name="Google Shape;730;p18"/>
          <p:cNvSpPr txBox="1">
            <a:spLocks noGrp="1"/>
          </p:cNvSpPr>
          <p:nvPr>
            <p:ph type="title" idx="4294967295"/>
          </p:nvPr>
        </p:nvSpPr>
        <p:spPr>
          <a:xfrm>
            <a:off x="1028375" y="5397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Overall</a:t>
            </a:r>
            <a:endParaRPr sz="3800"/>
          </a:p>
        </p:txBody>
      </p:sp>
      <p:sp>
        <p:nvSpPr>
          <p:cNvPr id="731" name="Google Shape;731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9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next for me? </a:t>
            </a:r>
            <a:endParaRPr/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/>
              <a:t>Match charter schools in boston</a:t>
            </a:r>
            <a:endParaRPr/>
          </a:p>
          <a:p>
            <a:pPr marL="914400" lvl="1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"/>
              <a:t>Teaching license </a:t>
            </a:r>
            <a:endParaRPr/>
          </a:p>
          <a:p>
            <a:pPr marL="914400" lvl="1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"/>
              <a:t>M.e.t Degree</a:t>
            </a:r>
            <a:endParaRPr/>
          </a:p>
        </p:txBody>
      </p:sp>
      <p:sp>
        <p:nvSpPr>
          <p:cNvPr id="737" name="Google Shape;737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0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 you! </a:t>
            </a:r>
            <a:endParaRPr sz="8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Questions/ Comments? 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Quicksand</vt:lpstr>
      <vt:lpstr>Short Stack</vt:lpstr>
      <vt:lpstr>Amatic SC</vt:lpstr>
      <vt:lpstr>Knight template</vt:lpstr>
      <vt:lpstr>CFS Senior praxis Poster</vt:lpstr>
      <vt:lpstr>1.  Overbrook educational center </vt:lpstr>
      <vt:lpstr>praxis: Perspectives on Special education</vt:lpstr>
      <vt:lpstr>2.  Big sisters program  </vt:lpstr>
      <vt:lpstr>Volunteering: Willard Elementary School (Kensington, PA)  </vt:lpstr>
      <vt:lpstr>Overall</vt:lpstr>
      <vt:lpstr>PowerPoint Presentation</vt:lpstr>
      <vt:lpstr>Thank you!  Questions/ Comments?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 Senior praxis Poster</dc:title>
  <dc:creator>Leslie Rescorla</dc:creator>
  <cp:lastModifiedBy>Leslie Rescorla</cp:lastModifiedBy>
  <cp:revision>1</cp:revision>
  <dcterms:modified xsi:type="dcterms:W3CDTF">2020-05-20T13:37:29Z</dcterms:modified>
</cp:coreProperties>
</file>